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saveSubsetFonts="1">
  <p:sldMasterIdLst>
    <p:sldMasterId id="2147483648" r:id="rId4"/>
  </p:sldMasterIdLst>
  <p:notesMasterIdLst>
    <p:notesMasterId r:id="rId27"/>
  </p:notesMasterIdLst>
  <p:sldIdLst>
    <p:sldId id="256" r:id="rId5"/>
    <p:sldId id="259" r:id="rId6"/>
    <p:sldId id="260" r:id="rId7"/>
    <p:sldId id="348" r:id="rId8"/>
    <p:sldId id="257" r:id="rId9"/>
    <p:sldId id="269" r:id="rId10"/>
    <p:sldId id="354" r:id="rId11"/>
    <p:sldId id="355" r:id="rId12"/>
    <p:sldId id="356" r:id="rId13"/>
    <p:sldId id="358" r:id="rId14"/>
    <p:sldId id="359" r:id="rId15"/>
    <p:sldId id="360" r:id="rId16"/>
    <p:sldId id="361" r:id="rId17"/>
    <p:sldId id="362" r:id="rId18"/>
    <p:sldId id="363" r:id="rId19"/>
    <p:sldId id="364" r:id="rId20"/>
    <p:sldId id="266" r:id="rId21"/>
    <p:sldId id="267" r:id="rId22"/>
    <p:sldId id="268" r:id="rId23"/>
    <p:sldId id="270" r:id="rId24"/>
    <p:sldId id="349" r:id="rId25"/>
    <p:sldId id="258" r:id="rId26"/>
  </p:sldIdLst>
  <p:sldSz cx="10058400" cy="77724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AA383FB-17CA-71F9-193B-1071A5CABC63}" name="Tia Taylor" initials="TT" userId="S::ttaylor@wested.org::510b4d59-e4b0-4c49-8185-de97b446d18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33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0B2E1C-AC78-4598-A19C-75C6010B730E}" v="30" dt="2025-05-15T16:43:43.098"/>
  </p1510:revLst>
</p1510:revInfo>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12" autoAdjust="0"/>
    <p:restoredTop sz="88005" autoAdjust="0"/>
  </p:normalViewPr>
  <p:slideViewPr>
    <p:cSldViewPr>
      <p:cViewPr varScale="1">
        <p:scale>
          <a:sx n="50" d="100"/>
          <a:sy n="50" d="100"/>
        </p:scale>
        <p:origin x="1420" y="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ci Lewis (Educational Services Area 2)" userId="f8ff849e-6623-4ad3-9d05-55ac6d0f9b96" providerId="ADAL" clId="{52D91C3A-0B3C-4BA3-AA42-12F20FD3CE08}"/>
    <pc:docChg chg="custSel modSld">
      <pc:chgData name="Marci Lewis (Educational Services Area 2)" userId="f8ff849e-6623-4ad3-9d05-55ac6d0f9b96" providerId="ADAL" clId="{52D91C3A-0B3C-4BA3-AA42-12F20FD3CE08}" dt="2025-05-15T21:27:09.131" v="52" actId="6549"/>
      <pc:docMkLst>
        <pc:docMk/>
      </pc:docMkLst>
      <pc:sldChg chg="modSp mod">
        <pc:chgData name="Marci Lewis (Educational Services Area 2)" userId="f8ff849e-6623-4ad3-9d05-55ac6d0f9b96" providerId="ADAL" clId="{52D91C3A-0B3C-4BA3-AA42-12F20FD3CE08}" dt="2025-05-15T19:13:50.863" v="17" actId="20577"/>
        <pc:sldMkLst>
          <pc:docMk/>
          <pc:sldMk cId="1388818025" sldId="266"/>
        </pc:sldMkLst>
        <pc:spChg chg="mod">
          <ac:chgData name="Marci Lewis (Educational Services Area 2)" userId="f8ff849e-6623-4ad3-9d05-55ac6d0f9b96" providerId="ADAL" clId="{52D91C3A-0B3C-4BA3-AA42-12F20FD3CE08}" dt="2025-05-15T19:13:50.863" v="17" actId="20577"/>
          <ac:spMkLst>
            <pc:docMk/>
            <pc:sldMk cId="1388818025" sldId="266"/>
            <ac:spMk id="10" creationId="{BDA2EEF9-AA0E-2967-28B1-54043E634C81}"/>
          </ac:spMkLst>
        </pc:spChg>
      </pc:sldChg>
      <pc:sldChg chg="modSp mod">
        <pc:chgData name="Marci Lewis (Educational Services Area 2)" userId="f8ff849e-6623-4ad3-9d05-55ac6d0f9b96" providerId="ADAL" clId="{52D91C3A-0B3C-4BA3-AA42-12F20FD3CE08}" dt="2025-05-15T21:27:09.131" v="52" actId="6549"/>
        <pc:sldMkLst>
          <pc:docMk/>
          <pc:sldMk cId="167794474" sldId="267"/>
        </pc:sldMkLst>
        <pc:spChg chg="mod">
          <ac:chgData name="Marci Lewis (Educational Services Area 2)" userId="f8ff849e-6623-4ad3-9d05-55ac6d0f9b96" providerId="ADAL" clId="{52D91C3A-0B3C-4BA3-AA42-12F20FD3CE08}" dt="2025-05-15T21:27:09.131" v="52" actId="6549"/>
          <ac:spMkLst>
            <pc:docMk/>
            <pc:sldMk cId="167794474" sldId="267"/>
            <ac:spMk id="8" creationId="{00000000-0000-0000-0000-000000000000}"/>
          </ac:spMkLst>
        </pc:spChg>
        <pc:spChg chg="mod">
          <ac:chgData name="Marci Lewis (Educational Services Area 2)" userId="f8ff849e-6623-4ad3-9d05-55ac6d0f9b96" providerId="ADAL" clId="{52D91C3A-0B3C-4BA3-AA42-12F20FD3CE08}" dt="2025-05-15T19:14:07.637" v="21" actId="20577"/>
          <ac:spMkLst>
            <pc:docMk/>
            <pc:sldMk cId="167794474" sldId="267"/>
            <ac:spMk id="10" creationId="{79F5698A-2227-BE70-60CB-F99202253724}"/>
          </ac:spMkLst>
        </pc:spChg>
      </pc:sldChg>
      <pc:sldChg chg="modSp mod">
        <pc:chgData name="Marci Lewis (Educational Services Area 2)" userId="f8ff849e-6623-4ad3-9d05-55ac6d0f9b96" providerId="ADAL" clId="{52D91C3A-0B3C-4BA3-AA42-12F20FD3CE08}" dt="2025-05-15T19:14:15.695" v="25" actId="20577"/>
        <pc:sldMkLst>
          <pc:docMk/>
          <pc:sldMk cId="3419834311" sldId="268"/>
        </pc:sldMkLst>
        <pc:spChg chg="mod">
          <ac:chgData name="Marci Lewis (Educational Services Area 2)" userId="f8ff849e-6623-4ad3-9d05-55ac6d0f9b96" providerId="ADAL" clId="{52D91C3A-0B3C-4BA3-AA42-12F20FD3CE08}" dt="2025-05-15T19:14:15.695" v="25" actId="20577"/>
          <ac:spMkLst>
            <pc:docMk/>
            <pc:sldMk cId="3419834311" sldId="268"/>
            <ac:spMk id="11" creationId="{CFF39462-1ACC-0DF6-13DC-84F8A9B5C709}"/>
          </ac:spMkLst>
        </pc:spChg>
      </pc:sldChg>
      <pc:sldChg chg="modSp mod">
        <pc:chgData name="Marci Lewis (Educational Services Area 2)" userId="f8ff849e-6623-4ad3-9d05-55ac6d0f9b96" providerId="ADAL" clId="{52D91C3A-0B3C-4BA3-AA42-12F20FD3CE08}" dt="2025-05-15T19:14:22.501" v="29" actId="20577"/>
        <pc:sldMkLst>
          <pc:docMk/>
          <pc:sldMk cId="3014735675" sldId="270"/>
        </pc:sldMkLst>
        <pc:spChg chg="mod">
          <ac:chgData name="Marci Lewis (Educational Services Area 2)" userId="f8ff849e-6623-4ad3-9d05-55ac6d0f9b96" providerId="ADAL" clId="{52D91C3A-0B3C-4BA3-AA42-12F20FD3CE08}" dt="2025-05-15T19:14:22.501" v="29" actId="20577"/>
          <ac:spMkLst>
            <pc:docMk/>
            <pc:sldMk cId="3014735675" sldId="270"/>
            <ac:spMk id="11" creationId="{CB611FDB-B8D4-1FDC-D553-3C50296C3CA3}"/>
          </ac:spMkLst>
        </pc:spChg>
      </pc:sldChg>
      <pc:sldChg chg="modSp mod">
        <pc:chgData name="Marci Lewis (Educational Services Area 2)" userId="f8ff849e-6623-4ad3-9d05-55ac6d0f9b96" providerId="ADAL" clId="{52D91C3A-0B3C-4BA3-AA42-12F20FD3CE08}" dt="2025-05-15T19:14:31.930" v="31" actId="20577"/>
        <pc:sldMkLst>
          <pc:docMk/>
          <pc:sldMk cId="1002543478" sldId="349"/>
        </pc:sldMkLst>
        <pc:spChg chg="mod">
          <ac:chgData name="Marci Lewis (Educational Services Area 2)" userId="f8ff849e-6623-4ad3-9d05-55ac6d0f9b96" providerId="ADAL" clId="{52D91C3A-0B3C-4BA3-AA42-12F20FD3CE08}" dt="2025-05-15T19:14:31.930" v="31" actId="20577"/>
          <ac:spMkLst>
            <pc:docMk/>
            <pc:sldMk cId="1002543478" sldId="349"/>
            <ac:spMk id="11" creationId="{84E528C3-F96C-B342-79DA-43CE4D0B477C}"/>
          </ac:spMkLst>
        </pc:spChg>
      </pc:sldChg>
      <pc:sldChg chg="modSp mod">
        <pc:chgData name="Marci Lewis (Educational Services Area 2)" userId="f8ff849e-6623-4ad3-9d05-55ac6d0f9b96" providerId="ADAL" clId="{52D91C3A-0B3C-4BA3-AA42-12F20FD3CE08}" dt="2025-05-15T19:12:55.280" v="1" actId="20577"/>
        <pc:sldMkLst>
          <pc:docMk/>
          <pc:sldMk cId="2489841206" sldId="358"/>
        </pc:sldMkLst>
        <pc:spChg chg="mod">
          <ac:chgData name="Marci Lewis (Educational Services Area 2)" userId="f8ff849e-6623-4ad3-9d05-55ac6d0f9b96" providerId="ADAL" clId="{52D91C3A-0B3C-4BA3-AA42-12F20FD3CE08}" dt="2025-05-15T19:12:55.280" v="1" actId="20577"/>
          <ac:spMkLst>
            <pc:docMk/>
            <pc:sldMk cId="2489841206" sldId="358"/>
            <ac:spMk id="10" creationId="{F8C6478B-1827-FAF2-C12E-39D8ECD8187D}"/>
          </ac:spMkLst>
        </pc:spChg>
      </pc:sldChg>
      <pc:sldChg chg="modSp mod">
        <pc:chgData name="Marci Lewis (Educational Services Area 2)" userId="f8ff849e-6623-4ad3-9d05-55ac6d0f9b96" providerId="ADAL" clId="{52D91C3A-0B3C-4BA3-AA42-12F20FD3CE08}" dt="2025-05-15T19:13:04.764" v="3" actId="20577"/>
        <pc:sldMkLst>
          <pc:docMk/>
          <pc:sldMk cId="2814773661" sldId="359"/>
        </pc:sldMkLst>
        <pc:spChg chg="mod">
          <ac:chgData name="Marci Lewis (Educational Services Area 2)" userId="f8ff849e-6623-4ad3-9d05-55ac6d0f9b96" providerId="ADAL" clId="{52D91C3A-0B3C-4BA3-AA42-12F20FD3CE08}" dt="2025-05-15T19:13:04.764" v="3" actId="20577"/>
          <ac:spMkLst>
            <pc:docMk/>
            <pc:sldMk cId="2814773661" sldId="359"/>
            <ac:spMk id="10" creationId="{F8C6478B-1827-FAF2-C12E-39D8ECD8187D}"/>
          </ac:spMkLst>
        </pc:spChg>
      </pc:sldChg>
      <pc:sldChg chg="modSp mod">
        <pc:chgData name="Marci Lewis (Educational Services Area 2)" userId="f8ff849e-6623-4ad3-9d05-55ac6d0f9b96" providerId="ADAL" clId="{52D91C3A-0B3C-4BA3-AA42-12F20FD3CE08}" dt="2025-05-15T19:13:13.836" v="5" actId="20577"/>
        <pc:sldMkLst>
          <pc:docMk/>
          <pc:sldMk cId="4063227795" sldId="360"/>
        </pc:sldMkLst>
        <pc:spChg chg="mod">
          <ac:chgData name="Marci Lewis (Educational Services Area 2)" userId="f8ff849e-6623-4ad3-9d05-55ac6d0f9b96" providerId="ADAL" clId="{52D91C3A-0B3C-4BA3-AA42-12F20FD3CE08}" dt="2025-05-15T19:13:13.836" v="5" actId="20577"/>
          <ac:spMkLst>
            <pc:docMk/>
            <pc:sldMk cId="4063227795" sldId="360"/>
            <ac:spMk id="10" creationId="{F8C6478B-1827-FAF2-C12E-39D8ECD8187D}"/>
          </ac:spMkLst>
        </pc:spChg>
      </pc:sldChg>
      <pc:sldChg chg="modSp mod">
        <pc:chgData name="Marci Lewis (Educational Services Area 2)" userId="f8ff849e-6623-4ad3-9d05-55ac6d0f9b96" providerId="ADAL" clId="{52D91C3A-0B3C-4BA3-AA42-12F20FD3CE08}" dt="2025-05-15T19:13:20.277" v="7" actId="20577"/>
        <pc:sldMkLst>
          <pc:docMk/>
          <pc:sldMk cId="1960150334" sldId="361"/>
        </pc:sldMkLst>
        <pc:spChg chg="mod">
          <ac:chgData name="Marci Lewis (Educational Services Area 2)" userId="f8ff849e-6623-4ad3-9d05-55ac6d0f9b96" providerId="ADAL" clId="{52D91C3A-0B3C-4BA3-AA42-12F20FD3CE08}" dt="2025-05-15T19:13:20.277" v="7" actId="20577"/>
          <ac:spMkLst>
            <pc:docMk/>
            <pc:sldMk cId="1960150334" sldId="361"/>
            <ac:spMk id="10" creationId="{F8C6478B-1827-FAF2-C12E-39D8ECD8187D}"/>
          </ac:spMkLst>
        </pc:spChg>
      </pc:sldChg>
      <pc:sldChg chg="modSp mod">
        <pc:chgData name="Marci Lewis (Educational Services Area 2)" userId="f8ff849e-6623-4ad3-9d05-55ac6d0f9b96" providerId="ADAL" clId="{52D91C3A-0B3C-4BA3-AA42-12F20FD3CE08}" dt="2025-05-15T19:13:28.320" v="9" actId="20577"/>
        <pc:sldMkLst>
          <pc:docMk/>
          <pc:sldMk cId="1932698999" sldId="362"/>
        </pc:sldMkLst>
        <pc:spChg chg="mod">
          <ac:chgData name="Marci Lewis (Educational Services Area 2)" userId="f8ff849e-6623-4ad3-9d05-55ac6d0f9b96" providerId="ADAL" clId="{52D91C3A-0B3C-4BA3-AA42-12F20FD3CE08}" dt="2025-05-15T19:13:28.320" v="9" actId="20577"/>
          <ac:spMkLst>
            <pc:docMk/>
            <pc:sldMk cId="1932698999" sldId="362"/>
            <ac:spMk id="10" creationId="{F8C6478B-1827-FAF2-C12E-39D8ECD8187D}"/>
          </ac:spMkLst>
        </pc:spChg>
      </pc:sldChg>
      <pc:sldChg chg="modSp mod">
        <pc:chgData name="Marci Lewis (Educational Services Area 2)" userId="f8ff849e-6623-4ad3-9d05-55ac6d0f9b96" providerId="ADAL" clId="{52D91C3A-0B3C-4BA3-AA42-12F20FD3CE08}" dt="2025-05-15T19:13:33.992" v="11" actId="20577"/>
        <pc:sldMkLst>
          <pc:docMk/>
          <pc:sldMk cId="2072300850" sldId="363"/>
        </pc:sldMkLst>
        <pc:spChg chg="mod">
          <ac:chgData name="Marci Lewis (Educational Services Area 2)" userId="f8ff849e-6623-4ad3-9d05-55ac6d0f9b96" providerId="ADAL" clId="{52D91C3A-0B3C-4BA3-AA42-12F20FD3CE08}" dt="2025-05-15T19:13:33.992" v="11" actId="20577"/>
          <ac:spMkLst>
            <pc:docMk/>
            <pc:sldMk cId="2072300850" sldId="363"/>
            <ac:spMk id="10" creationId="{F8C6478B-1827-FAF2-C12E-39D8ECD8187D}"/>
          </ac:spMkLst>
        </pc:spChg>
      </pc:sldChg>
      <pc:sldChg chg="modSp mod">
        <pc:chgData name="Marci Lewis (Educational Services Area 2)" userId="f8ff849e-6623-4ad3-9d05-55ac6d0f9b96" providerId="ADAL" clId="{52D91C3A-0B3C-4BA3-AA42-12F20FD3CE08}" dt="2025-05-15T19:13:42.454" v="13" actId="20577"/>
        <pc:sldMkLst>
          <pc:docMk/>
          <pc:sldMk cId="3714270498" sldId="364"/>
        </pc:sldMkLst>
        <pc:spChg chg="mod">
          <ac:chgData name="Marci Lewis (Educational Services Area 2)" userId="f8ff849e-6623-4ad3-9d05-55ac6d0f9b96" providerId="ADAL" clId="{52D91C3A-0B3C-4BA3-AA42-12F20FD3CE08}" dt="2025-05-15T19:13:42.454" v="13" actId="20577"/>
          <ac:spMkLst>
            <pc:docMk/>
            <pc:sldMk cId="3714270498" sldId="364"/>
            <ac:spMk id="10" creationId="{F8C6478B-1827-FAF2-C12E-39D8ECD8187D}"/>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15F9AA-7A52-7847-8892-1CF2B4F82517}" type="doc">
      <dgm:prSet loTypeId="urn:microsoft.com/office/officeart/2005/8/layout/radial4" loCatId="" qsTypeId="urn:microsoft.com/office/officeart/2005/8/quickstyle/simple5" qsCatId="simple" csTypeId="urn:microsoft.com/office/officeart/2005/8/colors/accent4_2" csCatId="accent4" phldr="1"/>
      <dgm:spPr/>
      <dgm:t>
        <a:bodyPr/>
        <a:lstStyle/>
        <a:p>
          <a:endParaRPr lang="en-US"/>
        </a:p>
      </dgm:t>
    </dgm:pt>
    <dgm:pt modelId="{BABDE9E6-26E0-574B-9345-EE20459FEBCE}">
      <dgm:prSet phldrT="[Text]"/>
      <dgm:spPr/>
      <dgm:t>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LCAP</a:t>
          </a:r>
        </a:p>
      </dgm:t>
    </dgm:pt>
    <dgm:pt modelId="{AC340F9A-75AC-6543-9DB3-05B15EE31484}" type="parTrans" cxnId="{0127EFF9-E2A1-FA47-AD6A-80198FD79BF1}">
      <dgm:prSet/>
      <dgm:spPr/>
      <dgm:t>
        <a:bodyPr/>
        <a:lstStyle/>
        <a:p>
          <a:endParaRPr lang="en-US"/>
        </a:p>
      </dgm:t>
    </dgm:pt>
    <dgm:pt modelId="{DF1FA67E-287C-974D-9FF1-27C3AE824BEA}" type="sibTrans" cxnId="{0127EFF9-E2A1-FA47-AD6A-80198FD79BF1}">
      <dgm:prSet/>
      <dgm:spPr/>
      <dgm:t>
        <a:bodyPr/>
        <a:lstStyle/>
        <a:p>
          <a:endParaRPr lang="en-US"/>
        </a:p>
      </dgm:t>
    </dgm:pt>
    <dgm:pt modelId="{AE8F2650-4079-FA40-9393-307FD86842D0}">
      <dgm:prSet phldrT="[Text]"/>
      <dgm:spPr/>
      <dgm:t>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State and Local Data</a:t>
          </a:r>
        </a:p>
      </dgm:t>
    </dgm:pt>
    <dgm:pt modelId="{0BA8BE16-1BA1-3E46-828D-B3F24268DB76}" type="parTrans" cxnId="{E5FB1DD4-229B-C049-9F1B-D6CC20BA6B86}">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FB8432E4-C714-E64B-822A-4DEA9AF6ADB7}" type="sibTrans" cxnId="{E5FB1DD4-229B-C049-9F1B-D6CC20BA6B86}">
      <dgm:prSet/>
      <dgm:spPr/>
      <dgm:t>
        <a:bodyPr/>
        <a:lstStyle/>
        <a:p>
          <a:endParaRPr lang="en-US"/>
        </a:p>
      </dgm:t>
    </dgm:pt>
    <dgm:pt modelId="{A0997346-F3B4-BB4D-91D8-22520102169F}">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9EB59F84-FA2D-D641-A2C9-751D0DAB95EF}" type="parTrans" cxnId="{3C65DD00-AC1D-D34E-814C-AF83EB6D75A3}">
      <dgm:prSet/>
      <dgm:spPr/>
      <dgm:t>
        <a:bodyPr/>
        <a:lstStyle/>
        <a:p>
          <a:endParaRPr lang="en-US"/>
        </a:p>
      </dgm:t>
    </dgm:pt>
    <dgm:pt modelId="{035632FE-7D65-0F4E-A17C-E20888471958}" type="sibTrans" cxnId="{3C65DD00-AC1D-D34E-814C-AF83EB6D75A3}">
      <dgm:prSet/>
      <dgm:spPr/>
      <dgm:t>
        <a:bodyPr/>
        <a:lstStyle/>
        <a:p>
          <a:endParaRPr lang="en-US"/>
        </a:p>
      </dgm:t>
    </dgm:pt>
    <dgm:pt modelId="{38962928-CBE9-ED4C-B335-0941545D3D2A}">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A90C80FA-F209-794F-A235-420450A00B00}" type="parTrans" cxnId="{671A7C23-65EF-BA45-A175-0020B23C66BE}">
      <dgm:prSet/>
      <dgm:spPr/>
      <dgm:t>
        <a:bodyPr/>
        <a:lstStyle/>
        <a:p>
          <a:endParaRPr lang="en-US"/>
        </a:p>
      </dgm:t>
    </dgm:pt>
    <dgm:pt modelId="{61AAFFA8-DF7C-794A-B512-59D7FA415F1C}" type="sibTrans" cxnId="{671A7C23-65EF-BA45-A175-0020B23C66BE}">
      <dgm:prSet/>
      <dgm:spPr/>
      <dgm:t>
        <a:bodyPr/>
        <a:lstStyle/>
        <a:p>
          <a:endParaRPr lang="en-US"/>
        </a:p>
      </dgm:t>
    </dgm:pt>
    <dgm:pt modelId="{353EEBD0-AFCD-5745-9BE6-E5E08920BCD1}">
      <dgm:prSet phldrT="[Text]"/>
      <dgm:spPr/>
      <dgm:t>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LCAP Survey: Student and Parent Responses</a:t>
          </a:r>
        </a:p>
      </dgm:t>
      <dgm:extLst>
        <a:ext uri="{E40237B7-FDA0-4F09-8148-C483321AD2D9}">
          <dgm14:cNvPr xmlns:dgm14="http://schemas.microsoft.com/office/drawing/2010/diagram" id="0" name="" descr="Image showing LCAP Development and Engagement opportunities, including: state and local data, district and site leadership meetings, DAC and DELAC, educational parter meetings, LCAP survey, climate survey."/>
        </a:ext>
      </dgm:extLst>
    </dgm:pt>
    <dgm:pt modelId="{A9B3FE55-2F35-924C-A464-FB6A93C5B52E}" type="parTrans" cxnId="{58178448-0785-714F-99E0-ECDF353A7702}">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B92B1317-A0A2-DA4D-857E-61F50B891422}" type="sibTrans" cxnId="{58178448-0785-714F-99E0-ECDF353A7702}">
      <dgm:prSet/>
      <dgm:spPr/>
      <dgm:t>
        <a:bodyPr/>
        <a:lstStyle/>
        <a:p>
          <a:endParaRPr lang="en-US"/>
        </a:p>
      </dgm:t>
    </dgm:pt>
    <dgm:pt modelId="{2DD7D249-288E-B148-BE24-731B23DD6D3E}">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537D16FB-5556-CF46-B8AA-8C1448272A01}" type="parTrans" cxnId="{52DF3926-DD47-CB45-9C55-DC7B299EA77B}">
      <dgm:prSet/>
      <dgm:spPr/>
      <dgm:t>
        <a:bodyPr/>
        <a:lstStyle/>
        <a:p>
          <a:endParaRPr lang="en-US"/>
        </a:p>
      </dgm:t>
    </dgm:pt>
    <dgm:pt modelId="{F9AD7ACE-51CB-6644-A601-E5B38FA887AE}" type="sibTrans" cxnId="{52DF3926-DD47-CB45-9C55-DC7B299EA77B}">
      <dgm:prSet/>
      <dgm:spPr/>
      <dgm:t>
        <a:bodyPr/>
        <a:lstStyle/>
        <a:p>
          <a:endParaRPr lang="en-US"/>
        </a:p>
      </dgm:t>
    </dgm:pt>
    <dgm:pt modelId="{A3237C08-6F17-6F43-986E-E43105AF67FC}">
      <dgm:prSet phldrT="[Text]"/>
      <dgm:spPr/>
      <dgm:t>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Educational Partner Meetings</a:t>
          </a:r>
        </a:p>
      </dgm:t>
    </dgm:pt>
    <dgm:pt modelId="{90080721-847C-A847-956F-E4896B9BE049}" type="parTrans" cxnId="{6D70A33D-EAA0-F34F-A908-83C3D8314CD9}">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799B2230-BCED-474B-B12D-DE67876C9610}" type="sibTrans" cxnId="{6D70A33D-EAA0-F34F-A908-83C3D8314CD9}">
      <dgm:prSet/>
      <dgm:spPr/>
      <dgm:t>
        <a:bodyPr/>
        <a:lstStyle/>
        <a:p>
          <a:endParaRPr lang="en-US"/>
        </a:p>
      </dgm:t>
    </dgm:pt>
    <dgm:pt modelId="{91BE7982-B04E-814B-BCB6-B2D5BFF9B194}">
      <dgm:prSet phldrT="[Text]"/>
      <dgm:spPr/>
      <dgm:t>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District &amp; Site Leadership Meetings</a:t>
          </a:r>
        </a:p>
      </dgm:t>
    </dgm:pt>
    <dgm:pt modelId="{FC07573D-B826-3149-A623-2654F07A3C4C}" type="parTrans" cxnId="{B53D1C2C-51DB-9849-B2EB-C40ABA2961D1}">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7724B84E-D88B-0A47-88CC-C1D60443442A}" type="sibTrans" cxnId="{B53D1C2C-51DB-9849-B2EB-C40ABA2961D1}">
      <dgm:prSet/>
      <dgm:spPr/>
      <dgm:t>
        <a:bodyPr/>
        <a:lstStyle/>
        <a:p>
          <a:endParaRPr lang="en-US"/>
        </a:p>
      </dgm:t>
    </dgm:pt>
    <dgm:pt modelId="{537E3510-8EDA-534A-8CC2-6AA00B4D4E9E}">
      <dgm:prSet phldrT="[Text]"/>
      <dgm:spPr/>
      <dgm:t>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Climate Survey: Student, Parent, and Staff Responses </a:t>
          </a:r>
        </a:p>
      </dgm:t>
    </dgm:pt>
    <dgm:pt modelId="{F6E88B01-AF55-9E49-8B17-B28D39938EE7}" type="parTrans" cxnId="{7938CEA6-27C3-834F-BD9C-FD4B162D8286}">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586938BC-D4AA-DE47-AC0E-363C92CBC51F}" type="sibTrans" cxnId="{7938CEA6-27C3-834F-BD9C-FD4B162D8286}">
      <dgm:prSet/>
      <dgm:spPr/>
      <dgm:t>
        <a:bodyPr/>
        <a:lstStyle/>
        <a:p>
          <a:endParaRPr lang="en-US"/>
        </a:p>
      </dgm:t>
    </dgm:pt>
    <dgm:pt modelId="{6FA96420-E72F-1648-AE19-534A5E6092FC}">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9F9EE090-ECA0-E441-8582-E96DD3D997DF}" type="parTrans" cxnId="{35B8C0A2-9440-A64D-8548-08C612AD1F98}">
      <dgm:prSet/>
      <dgm:spPr/>
      <dgm:t>
        <a:bodyPr/>
        <a:lstStyle/>
        <a:p>
          <a:endParaRPr lang="en-US"/>
        </a:p>
      </dgm:t>
    </dgm:pt>
    <dgm:pt modelId="{F2B3A1BD-B5EE-8142-A34A-87D3BC9FFD8E}" type="sibTrans" cxnId="{35B8C0A2-9440-A64D-8548-08C612AD1F98}">
      <dgm:prSet/>
      <dgm:spPr/>
      <dgm:t>
        <a:bodyPr/>
        <a:lstStyle/>
        <a:p>
          <a:endParaRPr lang="en-US"/>
        </a:p>
      </dgm:t>
    </dgm:pt>
    <dgm:pt modelId="{630DEA51-9A42-BF41-B0C3-C65D27CDF2A9}">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E94CE348-97DF-E54E-8633-E513E92BDC60}" type="parTrans" cxnId="{08352B1F-ECE9-1741-BE53-2FB8B0EB30D8}">
      <dgm:prSet/>
      <dgm:spPr/>
      <dgm:t>
        <a:bodyPr/>
        <a:lstStyle/>
        <a:p>
          <a:endParaRPr lang="en-US"/>
        </a:p>
      </dgm:t>
    </dgm:pt>
    <dgm:pt modelId="{2FA4452F-EC19-0C4C-A42A-6CD22D39B030}" type="sibTrans" cxnId="{08352B1F-ECE9-1741-BE53-2FB8B0EB30D8}">
      <dgm:prSet/>
      <dgm:spPr/>
      <dgm:t>
        <a:bodyPr/>
        <a:lstStyle/>
        <a:p>
          <a:endParaRPr lang="en-US"/>
        </a:p>
      </dgm:t>
    </dgm:pt>
    <dgm:pt modelId="{746A8881-B6CB-904F-B34E-3C9AD6FBA011}">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382EEA27-74C2-AF49-999D-CF51F584E692}" type="parTrans" cxnId="{13BA599F-82A7-3A4A-8F04-FE63DC83F654}">
      <dgm:prSet/>
      <dgm:spPr/>
      <dgm:t>
        <a:bodyPr/>
        <a:lstStyle/>
        <a:p>
          <a:endParaRPr lang="en-US"/>
        </a:p>
      </dgm:t>
    </dgm:pt>
    <dgm:pt modelId="{B8789B36-A2E0-304F-81A8-9DCE38C69901}" type="sibTrans" cxnId="{13BA599F-82A7-3A4A-8F04-FE63DC83F654}">
      <dgm:prSet/>
      <dgm:spPr/>
      <dgm:t>
        <a:bodyPr/>
        <a:lstStyle/>
        <a:p>
          <a:endParaRPr lang="en-US"/>
        </a:p>
      </dgm:t>
    </dgm:pt>
    <dgm:pt modelId="{A34F216D-FD97-ED48-ABDC-ED2F4CF27F98}">
      <dgm:prSet/>
      <dgm:spPr/>
      <dgm:t>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DAC and DELAC</a:t>
          </a:r>
        </a:p>
      </dgm:t>
    </dgm:pt>
    <dgm:pt modelId="{F04F88D1-03E1-DD49-A78E-AC4A524C310A}" type="sibTrans" cxnId="{0A687022-FE76-7B4A-AC57-5243534320FC}">
      <dgm:prSet/>
      <dgm:spPr/>
      <dgm:t>
        <a:bodyPr/>
        <a:lstStyle/>
        <a:p>
          <a:endParaRPr lang="en-US"/>
        </a:p>
      </dgm:t>
    </dgm:pt>
    <dgm:pt modelId="{BEDD9317-0074-514B-9EAD-EA3F814D0F74}" type="parTrans" cxnId="{0A687022-FE76-7B4A-AC57-5243534320FC}">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4EB0212E-BF4E-0345-9CA0-89C409FE4249}" type="pres">
      <dgm:prSet presAssocID="{7C15F9AA-7A52-7847-8892-1CF2B4F82517}" presName="cycle" presStyleCnt="0">
        <dgm:presLayoutVars>
          <dgm:chMax val="1"/>
          <dgm:dir/>
          <dgm:animLvl val="ctr"/>
          <dgm:resizeHandles val="exact"/>
        </dgm:presLayoutVars>
      </dgm:prSet>
      <dgm:spPr/>
    </dgm:pt>
    <dgm:pt modelId="{8C5BD466-CCE1-5249-B34A-26418EEDBD49}" type="pres">
      <dgm:prSet presAssocID="{BABDE9E6-26E0-574B-9345-EE20459FEBCE}" presName="centerShape" presStyleLbl="node0" presStyleIdx="0" presStyleCnt="1"/>
      <dgm:spPr/>
    </dgm:pt>
    <dgm:pt modelId="{9F65B3AE-EBE3-CC46-842E-AFF09B4476A5}" type="pres">
      <dgm:prSet presAssocID="{0BA8BE16-1BA1-3E46-828D-B3F24268DB76}" presName="parTrans" presStyleLbl="bgSibTrans2D1" presStyleIdx="0" presStyleCnt="6"/>
      <dgm:spPr/>
    </dgm:pt>
    <dgm:pt modelId="{7367C0DA-E5CB-3343-8B46-2DDF73CBAD9E}" type="pres">
      <dgm:prSet presAssocID="{AE8F2650-4079-FA40-9393-307FD86842D0}" presName="node" presStyleLbl="node1" presStyleIdx="0" presStyleCnt="6">
        <dgm:presLayoutVars>
          <dgm:bulletEnabled val="1"/>
        </dgm:presLayoutVars>
      </dgm:prSet>
      <dgm:spPr/>
    </dgm:pt>
    <dgm:pt modelId="{7E2D6F10-22AB-0F4D-B40F-EA1C09E1041C}" type="pres">
      <dgm:prSet presAssocID="{FC07573D-B826-3149-A623-2654F07A3C4C}" presName="parTrans" presStyleLbl="bgSibTrans2D1" presStyleIdx="1" presStyleCnt="6"/>
      <dgm:spPr/>
    </dgm:pt>
    <dgm:pt modelId="{5421E035-210A-0E45-A817-857F4B55B9DC}" type="pres">
      <dgm:prSet presAssocID="{91BE7982-B04E-814B-BCB6-B2D5BFF9B194}" presName="node" presStyleLbl="node1" presStyleIdx="1" presStyleCnt="6">
        <dgm:presLayoutVars>
          <dgm:bulletEnabled val="1"/>
        </dgm:presLayoutVars>
      </dgm:prSet>
      <dgm:spPr/>
    </dgm:pt>
    <dgm:pt modelId="{A09FCBB8-912E-9D44-9F98-7D811B0F176D}" type="pres">
      <dgm:prSet presAssocID="{BEDD9317-0074-514B-9EAD-EA3F814D0F74}" presName="parTrans" presStyleLbl="bgSibTrans2D1" presStyleIdx="2" presStyleCnt="6"/>
      <dgm:spPr/>
    </dgm:pt>
    <dgm:pt modelId="{BCDEF540-DDD2-894A-89EB-A5B16C39F4E9}" type="pres">
      <dgm:prSet presAssocID="{A34F216D-FD97-ED48-ABDC-ED2F4CF27F98}" presName="node" presStyleLbl="node1" presStyleIdx="2" presStyleCnt="6">
        <dgm:presLayoutVars>
          <dgm:bulletEnabled val="1"/>
        </dgm:presLayoutVars>
      </dgm:prSet>
      <dgm:spPr/>
    </dgm:pt>
    <dgm:pt modelId="{5F055062-15C0-6D4A-B6C5-9E9DB228C7C1}" type="pres">
      <dgm:prSet presAssocID="{90080721-847C-A847-956F-E4896B9BE049}" presName="parTrans" presStyleLbl="bgSibTrans2D1" presStyleIdx="3" presStyleCnt="6"/>
      <dgm:spPr/>
    </dgm:pt>
    <dgm:pt modelId="{C5C11DDD-4751-9E46-8A79-17CF0EF5BC48}" type="pres">
      <dgm:prSet presAssocID="{A3237C08-6F17-6F43-986E-E43105AF67FC}" presName="node" presStyleLbl="node1" presStyleIdx="3" presStyleCnt="6">
        <dgm:presLayoutVars>
          <dgm:bulletEnabled val="1"/>
        </dgm:presLayoutVars>
      </dgm:prSet>
      <dgm:spPr/>
    </dgm:pt>
    <dgm:pt modelId="{434C5265-5EA6-4C40-A0D4-326F2B8D3FDC}" type="pres">
      <dgm:prSet presAssocID="{A9B3FE55-2F35-924C-A464-FB6A93C5B52E}" presName="parTrans" presStyleLbl="bgSibTrans2D1" presStyleIdx="4" presStyleCnt="6"/>
      <dgm:spPr/>
    </dgm:pt>
    <dgm:pt modelId="{28213DD4-012E-9A4A-AFEA-6B664617DF48}" type="pres">
      <dgm:prSet presAssocID="{353EEBD0-AFCD-5745-9BE6-E5E08920BCD1}" presName="node" presStyleLbl="node1" presStyleIdx="4" presStyleCnt="6">
        <dgm:presLayoutVars>
          <dgm:bulletEnabled val="1"/>
        </dgm:presLayoutVars>
      </dgm:prSet>
      <dgm:spPr/>
    </dgm:pt>
    <dgm:pt modelId="{36C68937-D451-7B43-BAC5-77B312D89BDC}" type="pres">
      <dgm:prSet presAssocID="{F6E88B01-AF55-9E49-8B17-B28D39938EE7}" presName="parTrans" presStyleLbl="bgSibTrans2D1" presStyleIdx="5" presStyleCnt="6"/>
      <dgm:spPr/>
    </dgm:pt>
    <dgm:pt modelId="{34022E89-B721-A24E-B1C1-F894CF27B39E}" type="pres">
      <dgm:prSet presAssocID="{537E3510-8EDA-534A-8CC2-6AA00B4D4E9E}" presName="node" presStyleLbl="node1" presStyleIdx="5" presStyleCnt="6">
        <dgm:presLayoutVars>
          <dgm:bulletEnabled val="1"/>
        </dgm:presLayoutVars>
      </dgm:prSet>
      <dgm:spPr/>
    </dgm:pt>
  </dgm:ptLst>
  <dgm:cxnLst>
    <dgm:cxn modelId="{3C65DD00-AC1D-D34E-814C-AF83EB6D75A3}" srcId="{7C15F9AA-7A52-7847-8892-1CF2B4F82517}" destId="{A0997346-F3B4-BB4D-91D8-22520102169F}" srcOrd="1" destOrd="0" parTransId="{9EB59F84-FA2D-D641-A2C9-751D0DAB95EF}" sibTransId="{035632FE-7D65-0F4E-A17C-E20888471958}"/>
    <dgm:cxn modelId="{9A623214-36F1-C746-89D6-A98BB472C7EB}" type="presOf" srcId="{FC07573D-B826-3149-A623-2654F07A3C4C}" destId="{7E2D6F10-22AB-0F4D-B40F-EA1C09E1041C}" srcOrd="0" destOrd="0" presId="urn:microsoft.com/office/officeart/2005/8/layout/radial4"/>
    <dgm:cxn modelId="{36FE281E-9244-CD40-8AFE-7C584124F273}" type="presOf" srcId="{91BE7982-B04E-814B-BCB6-B2D5BFF9B194}" destId="{5421E035-210A-0E45-A817-857F4B55B9DC}" srcOrd="0" destOrd="0" presId="urn:microsoft.com/office/officeart/2005/8/layout/radial4"/>
    <dgm:cxn modelId="{08352B1F-ECE9-1741-BE53-2FB8B0EB30D8}" srcId="{A0997346-F3B4-BB4D-91D8-22520102169F}" destId="{630DEA51-9A42-BF41-B0C3-C65D27CDF2A9}" srcOrd="1" destOrd="0" parTransId="{E94CE348-97DF-E54E-8633-E513E92BDC60}" sibTransId="{2FA4452F-EC19-0C4C-A42A-6CD22D39B030}"/>
    <dgm:cxn modelId="{0A687022-FE76-7B4A-AC57-5243534320FC}" srcId="{BABDE9E6-26E0-574B-9345-EE20459FEBCE}" destId="{A34F216D-FD97-ED48-ABDC-ED2F4CF27F98}" srcOrd="2" destOrd="0" parTransId="{BEDD9317-0074-514B-9EAD-EA3F814D0F74}" sibTransId="{F04F88D1-03E1-DD49-A78E-AC4A524C310A}"/>
    <dgm:cxn modelId="{671A7C23-65EF-BA45-A175-0020B23C66BE}" srcId="{A0997346-F3B4-BB4D-91D8-22520102169F}" destId="{38962928-CBE9-ED4C-B335-0941545D3D2A}" srcOrd="4" destOrd="0" parTransId="{A90C80FA-F209-794F-A235-420450A00B00}" sibTransId="{61AAFFA8-DF7C-794A-B512-59D7FA415F1C}"/>
    <dgm:cxn modelId="{52DF3926-DD47-CB45-9C55-DC7B299EA77B}" srcId="{A0997346-F3B4-BB4D-91D8-22520102169F}" destId="{2DD7D249-288E-B148-BE24-731B23DD6D3E}" srcOrd="0" destOrd="0" parTransId="{537D16FB-5556-CF46-B8AA-8C1448272A01}" sibTransId="{F9AD7ACE-51CB-6644-A601-E5B38FA887AE}"/>
    <dgm:cxn modelId="{B5A1AC29-1BD6-0F49-8E38-D4035325DE92}" type="presOf" srcId="{A34F216D-FD97-ED48-ABDC-ED2F4CF27F98}" destId="{BCDEF540-DDD2-894A-89EB-A5B16C39F4E9}" srcOrd="0" destOrd="0" presId="urn:microsoft.com/office/officeart/2005/8/layout/radial4"/>
    <dgm:cxn modelId="{1477162A-A51E-CD4D-B5B7-B6FF00F1E60C}" type="presOf" srcId="{F6E88B01-AF55-9E49-8B17-B28D39938EE7}" destId="{36C68937-D451-7B43-BAC5-77B312D89BDC}" srcOrd="0" destOrd="0" presId="urn:microsoft.com/office/officeart/2005/8/layout/radial4"/>
    <dgm:cxn modelId="{B53D1C2C-51DB-9849-B2EB-C40ABA2961D1}" srcId="{BABDE9E6-26E0-574B-9345-EE20459FEBCE}" destId="{91BE7982-B04E-814B-BCB6-B2D5BFF9B194}" srcOrd="1" destOrd="0" parTransId="{FC07573D-B826-3149-A623-2654F07A3C4C}" sibTransId="{7724B84E-D88B-0A47-88CC-C1D60443442A}"/>
    <dgm:cxn modelId="{6D70A33D-EAA0-F34F-A908-83C3D8314CD9}" srcId="{BABDE9E6-26E0-574B-9345-EE20459FEBCE}" destId="{A3237C08-6F17-6F43-986E-E43105AF67FC}" srcOrd="3" destOrd="0" parTransId="{90080721-847C-A847-956F-E4896B9BE049}" sibTransId="{799B2230-BCED-474B-B12D-DE67876C9610}"/>
    <dgm:cxn modelId="{2B61AB42-E22E-A74B-B811-105484B7D0D5}" type="presOf" srcId="{AE8F2650-4079-FA40-9393-307FD86842D0}" destId="{7367C0DA-E5CB-3343-8B46-2DDF73CBAD9E}" srcOrd="0" destOrd="0" presId="urn:microsoft.com/office/officeart/2005/8/layout/radial4"/>
    <dgm:cxn modelId="{50EB2F65-81AC-7D4A-B449-CA7A22CC985F}" type="presOf" srcId="{7C15F9AA-7A52-7847-8892-1CF2B4F82517}" destId="{4EB0212E-BF4E-0345-9CA0-89C409FE4249}" srcOrd="0" destOrd="0" presId="urn:microsoft.com/office/officeart/2005/8/layout/radial4"/>
    <dgm:cxn modelId="{58178448-0785-714F-99E0-ECDF353A7702}" srcId="{BABDE9E6-26E0-574B-9345-EE20459FEBCE}" destId="{353EEBD0-AFCD-5745-9BE6-E5E08920BCD1}" srcOrd="4" destOrd="0" parTransId="{A9B3FE55-2F35-924C-A464-FB6A93C5B52E}" sibTransId="{B92B1317-A0A2-DA4D-857E-61F50B891422}"/>
    <dgm:cxn modelId="{F915A375-6C68-7143-A812-9B902CF6BC9D}" type="presOf" srcId="{90080721-847C-A847-956F-E4896B9BE049}" destId="{5F055062-15C0-6D4A-B6C5-9E9DB228C7C1}" srcOrd="0" destOrd="0" presId="urn:microsoft.com/office/officeart/2005/8/layout/radial4"/>
    <dgm:cxn modelId="{D4A88380-20C1-284D-8260-E2DE14D962EF}" type="presOf" srcId="{0BA8BE16-1BA1-3E46-828D-B3F24268DB76}" destId="{9F65B3AE-EBE3-CC46-842E-AFF09B4476A5}" srcOrd="0" destOrd="0" presId="urn:microsoft.com/office/officeart/2005/8/layout/radial4"/>
    <dgm:cxn modelId="{F7C1DA9A-FAA9-8D41-98C6-1B90C446E32C}" type="presOf" srcId="{A3237C08-6F17-6F43-986E-E43105AF67FC}" destId="{C5C11DDD-4751-9E46-8A79-17CF0EF5BC48}" srcOrd="0" destOrd="0" presId="urn:microsoft.com/office/officeart/2005/8/layout/radial4"/>
    <dgm:cxn modelId="{F461679C-FD39-8F49-BD3A-D9A5A431D5C4}" type="presOf" srcId="{353EEBD0-AFCD-5745-9BE6-E5E08920BCD1}" destId="{28213DD4-012E-9A4A-AFEA-6B664617DF48}" srcOrd="0" destOrd="0" presId="urn:microsoft.com/office/officeart/2005/8/layout/radial4"/>
    <dgm:cxn modelId="{13BA599F-82A7-3A4A-8F04-FE63DC83F654}" srcId="{A0997346-F3B4-BB4D-91D8-22520102169F}" destId="{746A8881-B6CB-904F-B34E-3C9AD6FBA011}" srcOrd="2" destOrd="0" parTransId="{382EEA27-74C2-AF49-999D-CF51F584E692}" sibTransId="{B8789B36-A2E0-304F-81A8-9DCE38C69901}"/>
    <dgm:cxn modelId="{35B8C0A2-9440-A64D-8548-08C612AD1F98}" srcId="{A0997346-F3B4-BB4D-91D8-22520102169F}" destId="{6FA96420-E72F-1648-AE19-534A5E6092FC}" srcOrd="3" destOrd="0" parTransId="{9F9EE090-ECA0-E441-8582-E96DD3D997DF}" sibTransId="{F2B3A1BD-B5EE-8142-A34A-87D3BC9FFD8E}"/>
    <dgm:cxn modelId="{7938CEA6-27C3-834F-BD9C-FD4B162D8286}" srcId="{BABDE9E6-26E0-574B-9345-EE20459FEBCE}" destId="{537E3510-8EDA-534A-8CC2-6AA00B4D4E9E}" srcOrd="5" destOrd="0" parTransId="{F6E88B01-AF55-9E49-8B17-B28D39938EE7}" sibTransId="{586938BC-D4AA-DE47-AC0E-363C92CBC51F}"/>
    <dgm:cxn modelId="{E5FB1DD4-229B-C049-9F1B-D6CC20BA6B86}" srcId="{BABDE9E6-26E0-574B-9345-EE20459FEBCE}" destId="{AE8F2650-4079-FA40-9393-307FD86842D0}" srcOrd="0" destOrd="0" parTransId="{0BA8BE16-1BA1-3E46-828D-B3F24268DB76}" sibTransId="{FB8432E4-C714-E64B-822A-4DEA9AF6ADB7}"/>
    <dgm:cxn modelId="{7F1E1ED4-9BD8-E445-8237-B1754EF715AB}" type="presOf" srcId="{537E3510-8EDA-534A-8CC2-6AA00B4D4E9E}" destId="{34022E89-B721-A24E-B1C1-F894CF27B39E}" srcOrd="0" destOrd="0" presId="urn:microsoft.com/office/officeart/2005/8/layout/radial4"/>
    <dgm:cxn modelId="{7FEB24D5-6F3D-A442-8DD9-41C23BCAD02C}" type="presOf" srcId="{BEDD9317-0074-514B-9EAD-EA3F814D0F74}" destId="{A09FCBB8-912E-9D44-9F98-7D811B0F176D}" srcOrd="0" destOrd="0" presId="urn:microsoft.com/office/officeart/2005/8/layout/radial4"/>
    <dgm:cxn modelId="{A6EA4FDB-AFD5-6345-A5B1-28266725A483}" type="presOf" srcId="{A9B3FE55-2F35-924C-A464-FB6A93C5B52E}" destId="{434C5265-5EA6-4C40-A0D4-326F2B8D3FDC}" srcOrd="0" destOrd="0" presId="urn:microsoft.com/office/officeart/2005/8/layout/radial4"/>
    <dgm:cxn modelId="{91419FE8-E42C-1445-ACCF-A53845181C25}" type="presOf" srcId="{BABDE9E6-26E0-574B-9345-EE20459FEBCE}" destId="{8C5BD466-CCE1-5249-B34A-26418EEDBD49}" srcOrd="0" destOrd="0" presId="urn:microsoft.com/office/officeart/2005/8/layout/radial4"/>
    <dgm:cxn modelId="{0127EFF9-E2A1-FA47-AD6A-80198FD79BF1}" srcId="{7C15F9AA-7A52-7847-8892-1CF2B4F82517}" destId="{BABDE9E6-26E0-574B-9345-EE20459FEBCE}" srcOrd="0" destOrd="0" parTransId="{AC340F9A-75AC-6543-9DB3-05B15EE31484}" sibTransId="{DF1FA67E-287C-974D-9FF1-27C3AE824BEA}"/>
    <dgm:cxn modelId="{B3F0AFE7-F3C2-DB4B-A568-0A233AE39A3B}" type="presParOf" srcId="{4EB0212E-BF4E-0345-9CA0-89C409FE4249}" destId="{8C5BD466-CCE1-5249-B34A-26418EEDBD49}" srcOrd="0" destOrd="0" presId="urn:microsoft.com/office/officeart/2005/8/layout/radial4"/>
    <dgm:cxn modelId="{82382BA0-9606-834D-AAC8-0CCCBD454B32}" type="presParOf" srcId="{4EB0212E-BF4E-0345-9CA0-89C409FE4249}" destId="{9F65B3AE-EBE3-CC46-842E-AFF09B4476A5}" srcOrd="1" destOrd="0" presId="urn:microsoft.com/office/officeart/2005/8/layout/radial4"/>
    <dgm:cxn modelId="{49506A69-7258-434B-A895-CA3381C03108}" type="presParOf" srcId="{4EB0212E-BF4E-0345-9CA0-89C409FE4249}" destId="{7367C0DA-E5CB-3343-8B46-2DDF73CBAD9E}" srcOrd="2" destOrd="0" presId="urn:microsoft.com/office/officeart/2005/8/layout/radial4"/>
    <dgm:cxn modelId="{67B8DD87-C616-D346-A74B-EBA0F3D877A6}" type="presParOf" srcId="{4EB0212E-BF4E-0345-9CA0-89C409FE4249}" destId="{7E2D6F10-22AB-0F4D-B40F-EA1C09E1041C}" srcOrd="3" destOrd="0" presId="urn:microsoft.com/office/officeart/2005/8/layout/radial4"/>
    <dgm:cxn modelId="{E114198F-3786-8F4E-94F8-A29885D032B0}" type="presParOf" srcId="{4EB0212E-BF4E-0345-9CA0-89C409FE4249}" destId="{5421E035-210A-0E45-A817-857F4B55B9DC}" srcOrd="4" destOrd="0" presId="urn:microsoft.com/office/officeart/2005/8/layout/radial4"/>
    <dgm:cxn modelId="{A7B9E211-E17F-3947-84DE-1EFD238DB22A}" type="presParOf" srcId="{4EB0212E-BF4E-0345-9CA0-89C409FE4249}" destId="{A09FCBB8-912E-9D44-9F98-7D811B0F176D}" srcOrd="5" destOrd="0" presId="urn:microsoft.com/office/officeart/2005/8/layout/radial4"/>
    <dgm:cxn modelId="{56108E41-C957-4B49-9245-05E1303625E7}" type="presParOf" srcId="{4EB0212E-BF4E-0345-9CA0-89C409FE4249}" destId="{BCDEF540-DDD2-894A-89EB-A5B16C39F4E9}" srcOrd="6" destOrd="0" presId="urn:microsoft.com/office/officeart/2005/8/layout/radial4"/>
    <dgm:cxn modelId="{CCF229C7-D27C-654C-A48B-571EB40A77EB}" type="presParOf" srcId="{4EB0212E-BF4E-0345-9CA0-89C409FE4249}" destId="{5F055062-15C0-6D4A-B6C5-9E9DB228C7C1}" srcOrd="7" destOrd="0" presId="urn:microsoft.com/office/officeart/2005/8/layout/radial4"/>
    <dgm:cxn modelId="{3E438DD6-08BA-BC42-BA9F-B52DAA05BE31}" type="presParOf" srcId="{4EB0212E-BF4E-0345-9CA0-89C409FE4249}" destId="{C5C11DDD-4751-9E46-8A79-17CF0EF5BC48}" srcOrd="8" destOrd="0" presId="urn:microsoft.com/office/officeart/2005/8/layout/radial4"/>
    <dgm:cxn modelId="{5ABA7A2A-C228-EF48-B029-3AE01CD387EA}" type="presParOf" srcId="{4EB0212E-BF4E-0345-9CA0-89C409FE4249}" destId="{434C5265-5EA6-4C40-A0D4-326F2B8D3FDC}" srcOrd="9" destOrd="0" presId="urn:microsoft.com/office/officeart/2005/8/layout/radial4"/>
    <dgm:cxn modelId="{E8E8DA75-CCE8-8447-9E4B-55531FE02764}" type="presParOf" srcId="{4EB0212E-BF4E-0345-9CA0-89C409FE4249}" destId="{28213DD4-012E-9A4A-AFEA-6B664617DF48}" srcOrd="10" destOrd="0" presId="urn:microsoft.com/office/officeart/2005/8/layout/radial4"/>
    <dgm:cxn modelId="{EC6140E6-9CF8-8345-85A9-0DCCFEF63E55}" type="presParOf" srcId="{4EB0212E-BF4E-0345-9CA0-89C409FE4249}" destId="{36C68937-D451-7B43-BAC5-77B312D89BDC}" srcOrd="11" destOrd="0" presId="urn:microsoft.com/office/officeart/2005/8/layout/radial4"/>
    <dgm:cxn modelId="{D2D6F8DF-4F11-8341-951F-B1E959C24475}" type="presParOf" srcId="{4EB0212E-BF4E-0345-9CA0-89C409FE4249}" destId="{34022E89-B721-A24E-B1C1-F894CF27B39E}" srcOrd="12" destOrd="0" presId="urn:microsoft.com/office/officeart/2005/8/layout/radial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C15F9AA-7A52-7847-8892-1CF2B4F82517}" type="doc">
      <dgm:prSet loTypeId="urn:microsoft.com/office/officeart/2005/8/layout/radial4" loCatId="" qsTypeId="urn:microsoft.com/office/officeart/2005/8/quickstyle/simple5" qsCatId="simple" csTypeId="urn:microsoft.com/office/officeart/2005/8/colors/accent4_2" csCatId="accent4" phldr="1"/>
      <dgm:spPr/>
      <dgm:t>
        <a:bodyPr/>
        <a:lstStyle/>
        <a:p>
          <a:endParaRPr lang="en-US"/>
        </a:p>
      </dgm:t>
    </dgm:pt>
    <dgm:pt modelId="{BABDE9E6-26E0-574B-9345-EE20459FEBCE}">
      <dgm:prSet phldrT="[Text]"/>
      <dgm:spPr/>
      <dgm:t>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LREBG</a:t>
          </a:r>
        </a:p>
      </dgm:t>
    </dgm:pt>
    <dgm:pt modelId="{AC340F9A-75AC-6543-9DB3-05B15EE31484}" type="parTrans" cxnId="{0127EFF9-E2A1-FA47-AD6A-80198FD79BF1}">
      <dgm:prSet/>
      <dgm:spPr/>
      <dgm:t>
        <a:bodyPr/>
        <a:lstStyle/>
        <a:p>
          <a:endParaRPr lang="en-US"/>
        </a:p>
      </dgm:t>
    </dgm:pt>
    <dgm:pt modelId="{DF1FA67E-287C-974D-9FF1-27C3AE824BEA}" type="sibTrans" cxnId="{0127EFF9-E2A1-FA47-AD6A-80198FD79BF1}">
      <dgm:prSet/>
      <dgm:spPr/>
      <dgm:t>
        <a:bodyPr/>
        <a:lstStyle/>
        <a:p>
          <a:endParaRPr lang="en-US"/>
        </a:p>
      </dgm:t>
    </dgm:pt>
    <dgm:pt modelId="{AE8F2650-4079-FA40-9393-307FD86842D0}">
      <dgm:prSet phldrT="[Text]" custT="1"/>
      <dgm:spPr/>
      <dgm:t>
        <a:bodyPr/>
        <a:lstStyle/>
        <a:p>
          <a:r>
            <a:rPr lang="en-US" sz="1600" dirty="0">
              <a:latin typeface="Helvetica Neue" panose="02000503000000020004" pitchFamily="2" charset="0"/>
              <a:ea typeface="Helvetica Neue" panose="02000503000000020004" pitchFamily="2" charset="0"/>
              <a:cs typeface="Helvetica Neue" panose="02000503000000020004" pitchFamily="2" charset="0"/>
            </a:rPr>
            <a:t>State Data: Dashboard, CAASSP, </a:t>
          </a:r>
          <a:r>
            <a:rPr lang="en-US" sz="1600" dirty="0" err="1">
              <a:latin typeface="Helvetica Neue" panose="02000503000000020004" pitchFamily="2" charset="0"/>
              <a:ea typeface="Helvetica Neue" panose="02000503000000020004" pitchFamily="2" charset="0"/>
              <a:cs typeface="Helvetica Neue" panose="02000503000000020004" pitchFamily="2" charset="0"/>
            </a:rPr>
            <a:t>DataQuest</a:t>
          </a:r>
          <a:endParaRPr lang="en-US" sz="1600" dirty="0">
            <a:latin typeface="Helvetica Neue" panose="02000503000000020004" pitchFamily="2" charset="0"/>
            <a:ea typeface="Helvetica Neue" panose="02000503000000020004" pitchFamily="2" charset="0"/>
            <a:cs typeface="Helvetica Neue" panose="02000503000000020004" pitchFamily="2" charset="0"/>
          </a:endParaRPr>
        </a:p>
      </dgm:t>
    </dgm:pt>
    <dgm:pt modelId="{0BA8BE16-1BA1-3E46-828D-B3F24268DB76}" type="parTrans" cxnId="{E5FB1DD4-229B-C049-9F1B-D6CC20BA6B86}">
      <dgm:prSet/>
      <dgm:spPr/>
      <dgm:t>
        <a:bodyPr/>
        <a:lstStyle/>
        <a:p>
          <a:endParaRPr lang="en-US"/>
        </a:p>
      </dgm:t>
    </dgm:pt>
    <dgm:pt modelId="{FB8432E4-C714-E64B-822A-4DEA9AF6ADB7}" type="sibTrans" cxnId="{E5FB1DD4-229B-C049-9F1B-D6CC20BA6B86}">
      <dgm:prSet/>
      <dgm:spPr/>
      <dgm:t>
        <a:bodyPr/>
        <a:lstStyle/>
        <a:p>
          <a:endParaRPr lang="en-US"/>
        </a:p>
      </dgm:t>
    </dgm:pt>
    <dgm:pt modelId="{E07AFE8F-C9BA-E946-8685-06EF8F30F3E0}">
      <dgm:prSet phldrT="[Text]" custT="1"/>
      <dgm:spPr/>
      <dgm:t>
        <a:bodyPr/>
        <a:lstStyle/>
        <a:p>
          <a:r>
            <a:rPr lang="en-US" sz="1600" dirty="0">
              <a:latin typeface="Helvetica Neue" panose="02000503000000020004" pitchFamily="2" charset="0"/>
              <a:ea typeface="Helvetica Neue" panose="02000503000000020004" pitchFamily="2" charset="0"/>
              <a:cs typeface="Helvetica Neue" panose="02000503000000020004" pitchFamily="2" charset="0"/>
            </a:rPr>
            <a:t>District Plans: LCAP, CCEIS, DA</a:t>
          </a:r>
        </a:p>
      </dgm:t>
    </dgm:pt>
    <dgm:pt modelId="{A5CE6855-CADE-6447-8855-3C30FFD91FE9}" type="parTrans" cxnId="{C078AB0A-7074-F84F-81C8-F17F8BD4C8A2}">
      <dgm:prSet/>
      <dgm:spPr/>
      <dgm:t>
        <a:bodyPr/>
        <a:lstStyle/>
        <a:p>
          <a:endParaRPr lang="en-US"/>
        </a:p>
      </dgm:t>
    </dgm:pt>
    <dgm:pt modelId="{0CECE8AB-7E57-AC4D-82A6-EEBE03A8B0B6}" type="sibTrans" cxnId="{C078AB0A-7074-F84F-81C8-F17F8BD4C8A2}">
      <dgm:prSet/>
      <dgm:spPr/>
      <dgm:t>
        <a:bodyPr/>
        <a:lstStyle/>
        <a:p>
          <a:endParaRPr lang="en-US"/>
        </a:p>
      </dgm:t>
    </dgm:pt>
    <dgm:pt modelId="{03DDD7AF-0403-0A45-BE0D-975BAA379F1B}">
      <dgm:prSet/>
      <dgm:spPr/>
      <dgm:t>
        <a:bodyPr/>
        <a:lstStyle/>
        <a:p>
          <a:endParaRPr lang="en-US"/>
        </a:p>
      </dgm:t>
    </dgm:pt>
    <dgm:pt modelId="{BC84F8BD-2736-A747-A227-7258F2B04285}" type="parTrans" cxnId="{0A35F733-8F51-134D-AAE3-4949733A15FC}">
      <dgm:prSet/>
      <dgm:spPr/>
      <dgm:t>
        <a:bodyPr/>
        <a:lstStyle/>
        <a:p>
          <a:endParaRPr lang="en-US"/>
        </a:p>
      </dgm:t>
    </dgm:pt>
    <dgm:pt modelId="{C8C62143-D8D4-2E41-B0A3-BB0E54EBAF2F}" type="sibTrans" cxnId="{0A35F733-8F51-134D-AAE3-4949733A15FC}">
      <dgm:prSet/>
      <dgm:spPr/>
      <dgm:t>
        <a:bodyPr/>
        <a:lstStyle/>
        <a:p>
          <a:endParaRPr lang="en-US"/>
        </a:p>
      </dgm:t>
    </dgm:pt>
    <dgm:pt modelId="{A0997346-F3B4-BB4D-91D8-22520102169F}">
      <dgm:prSet/>
      <dgm:spPr/>
      <dgm:t>
        <a:bodyPr/>
        <a:lstStyle/>
        <a:p>
          <a:endParaRPr lang="en-US"/>
        </a:p>
      </dgm:t>
    </dgm:pt>
    <dgm:pt modelId="{9EB59F84-FA2D-D641-A2C9-751D0DAB95EF}" type="parTrans" cxnId="{3C65DD00-AC1D-D34E-814C-AF83EB6D75A3}">
      <dgm:prSet/>
      <dgm:spPr/>
      <dgm:t>
        <a:bodyPr/>
        <a:lstStyle/>
        <a:p>
          <a:endParaRPr lang="en-US"/>
        </a:p>
      </dgm:t>
    </dgm:pt>
    <dgm:pt modelId="{035632FE-7D65-0F4E-A17C-E20888471958}" type="sibTrans" cxnId="{3C65DD00-AC1D-D34E-814C-AF83EB6D75A3}">
      <dgm:prSet/>
      <dgm:spPr/>
      <dgm:t>
        <a:bodyPr/>
        <a:lstStyle/>
        <a:p>
          <a:endParaRPr lang="en-US"/>
        </a:p>
      </dgm:t>
    </dgm:pt>
    <dgm:pt modelId="{38962928-CBE9-ED4C-B335-0941545D3D2A}">
      <dgm:prSet/>
      <dgm:spPr/>
      <dgm:t>
        <a:bodyPr/>
        <a:lstStyle/>
        <a:p>
          <a:endParaRPr lang="en-US"/>
        </a:p>
      </dgm:t>
    </dgm:pt>
    <dgm:pt modelId="{A90C80FA-F209-794F-A235-420450A00B00}" type="parTrans" cxnId="{671A7C23-65EF-BA45-A175-0020B23C66BE}">
      <dgm:prSet/>
      <dgm:spPr/>
      <dgm:t>
        <a:bodyPr/>
        <a:lstStyle/>
        <a:p>
          <a:endParaRPr lang="en-US"/>
        </a:p>
      </dgm:t>
    </dgm:pt>
    <dgm:pt modelId="{61AAFFA8-DF7C-794A-B512-59D7FA415F1C}" type="sibTrans" cxnId="{671A7C23-65EF-BA45-A175-0020B23C66BE}">
      <dgm:prSet/>
      <dgm:spPr/>
      <dgm:t>
        <a:bodyPr/>
        <a:lstStyle/>
        <a:p>
          <a:endParaRPr lang="en-US"/>
        </a:p>
      </dgm:t>
    </dgm:pt>
    <dgm:pt modelId="{2DD8BA4E-8A55-A743-B59D-A3357A79E0C1}">
      <dgm:prSet phldrT="[Text]" custT="1"/>
      <dgm:spPr/>
      <dgm:t>
        <a:bodyPr/>
        <a:lstStyle/>
        <a:p>
          <a:r>
            <a:rPr lang="en-US" sz="1600" dirty="0">
              <a:latin typeface="Helvetica Neue" panose="02000503000000020004" pitchFamily="2" charset="0"/>
              <a:ea typeface="Helvetica Neue" panose="02000503000000020004" pitchFamily="2" charset="0"/>
              <a:cs typeface="Helvetica Neue" panose="02000503000000020004" pitchFamily="2" charset="0"/>
            </a:rPr>
            <a:t>Local Data: DIBELS, </a:t>
          </a:r>
          <a:r>
            <a:rPr lang="en-US" sz="1600" dirty="0" err="1">
              <a:latin typeface="Helvetica Neue" panose="02000503000000020004" pitchFamily="2" charset="0"/>
              <a:ea typeface="Helvetica Neue" panose="02000503000000020004" pitchFamily="2" charset="0"/>
              <a:cs typeface="Helvetica Neue" panose="02000503000000020004" pitchFamily="2" charset="0"/>
            </a:rPr>
            <a:t>i</a:t>
          </a:r>
          <a:r>
            <a:rPr lang="en-US" sz="1600" dirty="0">
              <a:latin typeface="Helvetica Neue" panose="02000503000000020004" pitchFamily="2" charset="0"/>
              <a:ea typeface="Helvetica Neue" panose="02000503000000020004" pitchFamily="2" charset="0"/>
              <a:cs typeface="Helvetica Neue" panose="02000503000000020004" pitchFamily="2" charset="0"/>
            </a:rPr>
            <a:t>-Ready Math and Reading</a:t>
          </a:r>
        </a:p>
      </dgm:t>
    </dgm:pt>
    <dgm:pt modelId="{E285ABC8-8167-B249-B0C9-DE220D4804FD}" type="parTrans" cxnId="{E71BC32C-38F2-2948-95BD-31EA12958E8D}">
      <dgm:prSet/>
      <dgm:spPr/>
      <dgm:t>
        <a:bodyPr/>
        <a:lstStyle/>
        <a:p>
          <a:endParaRPr lang="en-US"/>
        </a:p>
      </dgm:t>
    </dgm:pt>
    <dgm:pt modelId="{C2BA7A98-D1A7-2E4B-8476-EEFBB5877494}" type="sibTrans" cxnId="{E71BC32C-38F2-2948-95BD-31EA12958E8D}">
      <dgm:prSet/>
      <dgm:spPr/>
      <dgm:t>
        <a:bodyPr/>
        <a:lstStyle/>
        <a:p>
          <a:endParaRPr lang="en-US"/>
        </a:p>
      </dgm:t>
    </dgm:pt>
    <dgm:pt modelId="{353EEBD0-AFCD-5745-9BE6-E5E08920BCD1}">
      <dgm:prSet phldrT="[Text]" custT="1"/>
      <dgm:spPr/>
      <dgm:t>
        <a:bodyPr/>
        <a:lstStyle/>
        <a:p>
          <a:r>
            <a:rPr lang="en-US" sz="1600" dirty="0">
              <a:latin typeface="Helvetica Neue" panose="02000503000000020004" pitchFamily="2" charset="0"/>
              <a:ea typeface="Helvetica Neue" panose="02000503000000020004" pitchFamily="2" charset="0"/>
              <a:cs typeface="Helvetica Neue" panose="02000503000000020004" pitchFamily="2" charset="0"/>
            </a:rPr>
            <a:t>LCAP Survey: Student and Parent Responses</a:t>
          </a:r>
        </a:p>
      </dgm:t>
    </dgm:pt>
    <dgm:pt modelId="{A9B3FE55-2F35-924C-A464-FB6A93C5B52E}" type="parTrans" cxnId="{58178448-0785-714F-99E0-ECDF353A7702}">
      <dgm:prSet/>
      <dgm:spPr/>
      <dgm:t>
        <a:bodyPr/>
        <a:lstStyle/>
        <a:p>
          <a:endParaRPr lang="en-US"/>
        </a:p>
      </dgm:t>
    </dgm:pt>
    <dgm:pt modelId="{B92B1317-A0A2-DA4D-857E-61F50B891422}" type="sibTrans" cxnId="{58178448-0785-714F-99E0-ECDF353A7702}">
      <dgm:prSet/>
      <dgm:spPr/>
      <dgm:t>
        <a:bodyPr/>
        <a:lstStyle/>
        <a:p>
          <a:endParaRPr lang="en-US"/>
        </a:p>
      </dgm:t>
    </dgm:pt>
    <dgm:pt modelId="{56EDAF3F-CB55-3945-8EFD-D2411534CF90}">
      <dgm:prSet phldrT="[Text]" custT="1"/>
      <dgm:spPr/>
      <dgm:t>
        <a:bodyPr/>
        <a:lstStyle/>
        <a:p>
          <a:r>
            <a:rPr lang="en-US" sz="1600" dirty="0">
              <a:latin typeface="Helvetica Neue" panose="02000503000000020004" pitchFamily="2" charset="0"/>
              <a:ea typeface="Helvetica Neue" panose="02000503000000020004" pitchFamily="2" charset="0"/>
              <a:cs typeface="Helvetica Neue" panose="02000503000000020004" pitchFamily="2" charset="0"/>
            </a:rPr>
            <a:t>WASC Review (Priority Need High Schools) </a:t>
          </a:r>
        </a:p>
      </dgm:t>
    </dgm:pt>
    <dgm:pt modelId="{33A8BDCF-A7CD-E544-BD91-8A303AFC0D5A}" type="parTrans" cxnId="{A12F7DD3-12F9-4C40-A8CA-3A9949D706AA}">
      <dgm:prSet/>
      <dgm:spPr/>
      <dgm:t>
        <a:bodyPr/>
        <a:lstStyle/>
        <a:p>
          <a:endParaRPr lang="en-US"/>
        </a:p>
      </dgm:t>
    </dgm:pt>
    <dgm:pt modelId="{881A4FBB-EBA3-FF4D-9681-6FEE97F1F647}" type="sibTrans" cxnId="{A12F7DD3-12F9-4C40-A8CA-3A9949D706AA}">
      <dgm:prSet/>
      <dgm:spPr/>
      <dgm:t>
        <a:bodyPr/>
        <a:lstStyle/>
        <a:p>
          <a:endParaRPr lang="en-US"/>
        </a:p>
      </dgm:t>
    </dgm:pt>
    <dgm:pt modelId="{2DD7D249-288E-B148-BE24-731B23DD6D3E}">
      <dgm:prSet/>
      <dgm:spPr/>
      <dgm:t>
        <a:bodyPr/>
        <a:lstStyle/>
        <a:p>
          <a:endParaRPr lang="en-US" dirty="0"/>
        </a:p>
      </dgm:t>
    </dgm:pt>
    <dgm:pt modelId="{537D16FB-5556-CF46-B8AA-8C1448272A01}" type="parTrans" cxnId="{52DF3926-DD47-CB45-9C55-DC7B299EA77B}">
      <dgm:prSet/>
      <dgm:spPr/>
      <dgm:t>
        <a:bodyPr/>
        <a:lstStyle/>
        <a:p>
          <a:endParaRPr lang="en-US"/>
        </a:p>
      </dgm:t>
    </dgm:pt>
    <dgm:pt modelId="{F9AD7ACE-51CB-6644-A601-E5B38FA887AE}" type="sibTrans" cxnId="{52DF3926-DD47-CB45-9C55-DC7B299EA77B}">
      <dgm:prSet/>
      <dgm:spPr/>
      <dgm:t>
        <a:bodyPr/>
        <a:lstStyle/>
        <a:p>
          <a:endParaRPr lang="en-US"/>
        </a:p>
      </dgm:t>
    </dgm:pt>
    <dgm:pt modelId="{A3237C08-6F17-6F43-986E-E43105AF67FC}">
      <dgm:prSet phldrT="[Text]" custT="1"/>
      <dgm:spPr/>
      <dgm:t>
        <a:bodyPr/>
        <a:lstStyle/>
        <a:p>
          <a:r>
            <a:rPr lang="en-US" sz="1600" dirty="0">
              <a:latin typeface="Helvetica Neue" panose="02000503000000020004" pitchFamily="2" charset="0"/>
              <a:ea typeface="Helvetica Neue" panose="02000503000000020004" pitchFamily="2" charset="0"/>
              <a:cs typeface="Helvetica Neue" panose="02000503000000020004" pitchFamily="2" charset="0"/>
            </a:rPr>
            <a:t>Leadership Interviews (Priority Need High Schools) </a:t>
          </a:r>
        </a:p>
      </dgm:t>
    </dgm:pt>
    <dgm:pt modelId="{90080721-847C-A847-956F-E4896B9BE049}" type="parTrans" cxnId="{6D70A33D-EAA0-F34F-A908-83C3D8314CD9}">
      <dgm:prSet/>
      <dgm:spPr/>
      <dgm:t>
        <a:bodyPr/>
        <a:lstStyle/>
        <a:p>
          <a:endParaRPr lang="en-US"/>
        </a:p>
      </dgm:t>
    </dgm:pt>
    <dgm:pt modelId="{799B2230-BCED-474B-B12D-DE67876C9610}" type="sibTrans" cxnId="{6D70A33D-EAA0-F34F-A908-83C3D8314CD9}">
      <dgm:prSet/>
      <dgm:spPr/>
      <dgm:t>
        <a:bodyPr/>
        <a:lstStyle/>
        <a:p>
          <a:endParaRPr lang="en-US"/>
        </a:p>
      </dgm:t>
    </dgm:pt>
    <dgm:pt modelId="{91BE7982-B04E-814B-BCB6-B2D5BFF9B194}">
      <dgm:prSet phldrT="[Text]" custT="1"/>
      <dgm:spPr/>
      <dgm:t>
        <a:bodyPr/>
        <a:lstStyle/>
        <a:p>
          <a:r>
            <a:rPr lang="en-US" sz="1600" dirty="0">
              <a:latin typeface="Helvetica Neue" panose="02000503000000020004" pitchFamily="2" charset="0"/>
              <a:ea typeface="Helvetica Neue" panose="02000503000000020004" pitchFamily="2" charset="0"/>
              <a:cs typeface="Helvetica Neue" panose="02000503000000020004" pitchFamily="2" charset="0"/>
            </a:rPr>
            <a:t>District Leadership Interviews</a:t>
          </a:r>
        </a:p>
      </dgm:t>
    </dgm:pt>
    <dgm:pt modelId="{FC07573D-B826-3149-A623-2654F07A3C4C}" type="parTrans" cxnId="{B53D1C2C-51DB-9849-B2EB-C40ABA2961D1}">
      <dgm:prSet/>
      <dgm:spPr/>
      <dgm:t>
        <a:bodyPr/>
        <a:lstStyle/>
        <a:p>
          <a:endParaRPr lang="en-US"/>
        </a:p>
      </dgm:t>
    </dgm:pt>
    <dgm:pt modelId="{7724B84E-D88B-0A47-88CC-C1D60443442A}" type="sibTrans" cxnId="{B53D1C2C-51DB-9849-B2EB-C40ABA2961D1}">
      <dgm:prSet/>
      <dgm:spPr/>
      <dgm:t>
        <a:bodyPr/>
        <a:lstStyle/>
        <a:p>
          <a:endParaRPr lang="en-US"/>
        </a:p>
      </dgm:t>
    </dgm:pt>
    <dgm:pt modelId="{537E3510-8EDA-534A-8CC2-6AA00B4D4E9E}">
      <dgm:prSet phldrT="[Text]" custT="1"/>
      <dgm:spPr/>
      <dgm:t>
        <a:bodyPr/>
        <a:lstStyle/>
        <a:p>
          <a:r>
            <a:rPr lang="en-US" sz="1600" dirty="0">
              <a:latin typeface="Helvetica Neue" panose="02000503000000020004" pitchFamily="2" charset="0"/>
              <a:ea typeface="Helvetica Neue" panose="02000503000000020004" pitchFamily="2" charset="0"/>
              <a:cs typeface="Helvetica Neue" panose="02000503000000020004" pitchFamily="2" charset="0"/>
            </a:rPr>
            <a:t>Climate Survey: Student and Parent Responses </a:t>
          </a:r>
        </a:p>
      </dgm:t>
    </dgm:pt>
    <dgm:pt modelId="{F6E88B01-AF55-9E49-8B17-B28D39938EE7}" type="parTrans" cxnId="{7938CEA6-27C3-834F-BD9C-FD4B162D8286}">
      <dgm:prSet/>
      <dgm:spPr/>
      <dgm:t>
        <a:bodyPr/>
        <a:lstStyle/>
        <a:p>
          <a:endParaRPr lang="en-US"/>
        </a:p>
      </dgm:t>
    </dgm:pt>
    <dgm:pt modelId="{586938BC-D4AA-DE47-AC0E-363C92CBC51F}" type="sibTrans" cxnId="{7938CEA6-27C3-834F-BD9C-FD4B162D8286}">
      <dgm:prSet/>
      <dgm:spPr/>
      <dgm:t>
        <a:bodyPr/>
        <a:lstStyle/>
        <a:p>
          <a:endParaRPr lang="en-US"/>
        </a:p>
      </dgm:t>
    </dgm:pt>
    <dgm:pt modelId="{6FA96420-E72F-1648-AE19-534A5E6092FC}">
      <dgm:prSet/>
      <dgm:spPr/>
      <dgm:t>
        <a:bodyPr/>
        <a:lstStyle/>
        <a:p>
          <a:endParaRPr lang="en-US"/>
        </a:p>
      </dgm:t>
    </dgm:pt>
    <dgm:pt modelId="{9F9EE090-ECA0-E441-8582-E96DD3D997DF}" type="parTrans" cxnId="{35B8C0A2-9440-A64D-8548-08C612AD1F98}">
      <dgm:prSet/>
      <dgm:spPr/>
      <dgm:t>
        <a:bodyPr/>
        <a:lstStyle/>
        <a:p>
          <a:endParaRPr lang="en-US"/>
        </a:p>
      </dgm:t>
    </dgm:pt>
    <dgm:pt modelId="{F2B3A1BD-B5EE-8142-A34A-87D3BC9FFD8E}" type="sibTrans" cxnId="{35B8C0A2-9440-A64D-8548-08C612AD1F98}">
      <dgm:prSet/>
      <dgm:spPr/>
      <dgm:t>
        <a:bodyPr/>
        <a:lstStyle/>
        <a:p>
          <a:endParaRPr lang="en-US"/>
        </a:p>
      </dgm:t>
    </dgm:pt>
    <dgm:pt modelId="{630DEA51-9A42-BF41-B0C3-C65D27CDF2A9}">
      <dgm:prSet/>
      <dgm:spPr/>
      <dgm:t>
        <a:bodyPr/>
        <a:lstStyle/>
        <a:p>
          <a:endParaRPr lang="en-US"/>
        </a:p>
      </dgm:t>
    </dgm:pt>
    <dgm:pt modelId="{E94CE348-97DF-E54E-8633-E513E92BDC60}" type="parTrans" cxnId="{08352B1F-ECE9-1741-BE53-2FB8B0EB30D8}">
      <dgm:prSet/>
      <dgm:spPr/>
      <dgm:t>
        <a:bodyPr/>
        <a:lstStyle/>
        <a:p>
          <a:endParaRPr lang="en-US"/>
        </a:p>
      </dgm:t>
    </dgm:pt>
    <dgm:pt modelId="{2FA4452F-EC19-0C4C-A42A-6CD22D39B030}" type="sibTrans" cxnId="{08352B1F-ECE9-1741-BE53-2FB8B0EB30D8}">
      <dgm:prSet/>
      <dgm:spPr/>
      <dgm:t>
        <a:bodyPr/>
        <a:lstStyle/>
        <a:p>
          <a:endParaRPr lang="en-US"/>
        </a:p>
      </dgm:t>
    </dgm:pt>
    <dgm:pt modelId="{746A8881-B6CB-904F-B34E-3C9AD6FBA011}">
      <dgm:prSet/>
      <dgm:spPr/>
      <dgm:t>
        <a:bodyPr/>
        <a:lstStyle/>
        <a:p>
          <a:endParaRPr lang="en-US"/>
        </a:p>
      </dgm:t>
    </dgm:pt>
    <dgm:pt modelId="{382EEA27-74C2-AF49-999D-CF51F584E692}" type="parTrans" cxnId="{13BA599F-82A7-3A4A-8F04-FE63DC83F654}">
      <dgm:prSet/>
      <dgm:spPr/>
      <dgm:t>
        <a:bodyPr/>
        <a:lstStyle/>
        <a:p>
          <a:endParaRPr lang="en-US"/>
        </a:p>
      </dgm:t>
    </dgm:pt>
    <dgm:pt modelId="{B8789B36-A2E0-304F-81A8-9DCE38C69901}" type="sibTrans" cxnId="{13BA599F-82A7-3A4A-8F04-FE63DC83F654}">
      <dgm:prSet/>
      <dgm:spPr/>
      <dgm:t>
        <a:bodyPr/>
        <a:lstStyle/>
        <a:p>
          <a:endParaRPr lang="en-US"/>
        </a:p>
      </dgm:t>
    </dgm:pt>
    <dgm:pt modelId="{4EB0212E-BF4E-0345-9CA0-89C409FE4249}" type="pres">
      <dgm:prSet presAssocID="{7C15F9AA-7A52-7847-8892-1CF2B4F82517}" presName="cycle" presStyleCnt="0">
        <dgm:presLayoutVars>
          <dgm:chMax val="1"/>
          <dgm:dir/>
          <dgm:animLvl val="ctr"/>
          <dgm:resizeHandles val="exact"/>
        </dgm:presLayoutVars>
      </dgm:prSet>
      <dgm:spPr/>
    </dgm:pt>
    <dgm:pt modelId="{8C5BD466-CCE1-5249-B34A-26418EEDBD49}" type="pres">
      <dgm:prSet presAssocID="{BABDE9E6-26E0-574B-9345-EE20459FEBCE}" presName="centerShape" presStyleLbl="node0" presStyleIdx="0" presStyleCnt="1"/>
      <dgm:spPr/>
    </dgm:pt>
    <dgm:pt modelId="{A931A5C2-24DF-D149-8B05-1B84B5BFB349}" type="pres">
      <dgm:prSet presAssocID="{A5CE6855-CADE-6447-8855-3C30FFD91FE9}" presName="parTrans" presStyleLbl="bgSibTrans2D1" presStyleIdx="0" presStyleCnt="8"/>
      <dgm:spPr/>
    </dgm:pt>
    <dgm:pt modelId="{5A5F8B28-1173-C24A-8585-83309852F29E}" type="pres">
      <dgm:prSet presAssocID="{E07AFE8F-C9BA-E946-8685-06EF8F30F3E0}" presName="node" presStyleLbl="node1" presStyleIdx="0" presStyleCnt="8">
        <dgm:presLayoutVars>
          <dgm:bulletEnabled val="1"/>
        </dgm:presLayoutVars>
      </dgm:prSet>
      <dgm:spPr/>
    </dgm:pt>
    <dgm:pt modelId="{24055871-AD92-0344-AB0D-6E65FF97B59B}" type="pres">
      <dgm:prSet presAssocID="{33A8BDCF-A7CD-E544-BD91-8A303AFC0D5A}" presName="parTrans" presStyleLbl="bgSibTrans2D1" presStyleIdx="1" presStyleCnt="8"/>
      <dgm:spPr/>
    </dgm:pt>
    <dgm:pt modelId="{962AF461-174D-D146-BAD0-081647004E1F}" type="pres">
      <dgm:prSet presAssocID="{56EDAF3F-CB55-3945-8EFD-D2411534CF90}" presName="node" presStyleLbl="node1" presStyleIdx="1" presStyleCnt="8" custScaleX="111471" custScaleY="111536" custRadScaleRad="101342" custRadScaleInc="-8857">
        <dgm:presLayoutVars>
          <dgm:bulletEnabled val="1"/>
        </dgm:presLayoutVars>
      </dgm:prSet>
      <dgm:spPr/>
    </dgm:pt>
    <dgm:pt modelId="{9F65B3AE-EBE3-CC46-842E-AFF09B4476A5}" type="pres">
      <dgm:prSet presAssocID="{0BA8BE16-1BA1-3E46-828D-B3F24268DB76}" presName="parTrans" presStyleLbl="bgSibTrans2D1" presStyleIdx="2" presStyleCnt="8"/>
      <dgm:spPr/>
    </dgm:pt>
    <dgm:pt modelId="{7367C0DA-E5CB-3343-8B46-2DDF73CBAD9E}" type="pres">
      <dgm:prSet presAssocID="{AE8F2650-4079-FA40-9393-307FD86842D0}" presName="node" presStyleLbl="node1" presStyleIdx="2" presStyleCnt="8" custScaleX="114834" custRadScaleRad="102821" custRadScaleInc="-8023">
        <dgm:presLayoutVars>
          <dgm:bulletEnabled val="1"/>
        </dgm:presLayoutVars>
      </dgm:prSet>
      <dgm:spPr/>
    </dgm:pt>
    <dgm:pt modelId="{98F274A7-341E-C842-8C99-3A1DDE26EA7B}" type="pres">
      <dgm:prSet presAssocID="{E285ABC8-8167-B249-B0C9-DE220D4804FD}" presName="parTrans" presStyleLbl="bgSibTrans2D1" presStyleIdx="3" presStyleCnt="8"/>
      <dgm:spPr/>
    </dgm:pt>
    <dgm:pt modelId="{E4083C8D-E905-4246-8006-A50BBE92F62C}" type="pres">
      <dgm:prSet presAssocID="{2DD8BA4E-8A55-A743-B59D-A3357A79E0C1}" presName="node" presStyleLbl="node1" presStyleIdx="3" presStyleCnt="8">
        <dgm:presLayoutVars>
          <dgm:bulletEnabled val="1"/>
        </dgm:presLayoutVars>
      </dgm:prSet>
      <dgm:spPr/>
    </dgm:pt>
    <dgm:pt modelId="{7E2D6F10-22AB-0F4D-B40F-EA1C09E1041C}" type="pres">
      <dgm:prSet presAssocID="{FC07573D-B826-3149-A623-2654F07A3C4C}" presName="parTrans" presStyleLbl="bgSibTrans2D1" presStyleIdx="4" presStyleCnt="8"/>
      <dgm:spPr/>
    </dgm:pt>
    <dgm:pt modelId="{5421E035-210A-0E45-A817-857F4B55B9DC}" type="pres">
      <dgm:prSet presAssocID="{91BE7982-B04E-814B-BCB6-B2D5BFF9B194}" presName="node" presStyleLbl="node1" presStyleIdx="4" presStyleCnt="8">
        <dgm:presLayoutVars>
          <dgm:bulletEnabled val="1"/>
        </dgm:presLayoutVars>
      </dgm:prSet>
      <dgm:spPr/>
    </dgm:pt>
    <dgm:pt modelId="{5F055062-15C0-6D4A-B6C5-9E9DB228C7C1}" type="pres">
      <dgm:prSet presAssocID="{90080721-847C-A847-956F-E4896B9BE049}" presName="parTrans" presStyleLbl="bgSibTrans2D1" presStyleIdx="5" presStyleCnt="8"/>
      <dgm:spPr/>
    </dgm:pt>
    <dgm:pt modelId="{C5C11DDD-4751-9E46-8A79-17CF0EF5BC48}" type="pres">
      <dgm:prSet presAssocID="{A3237C08-6F17-6F43-986E-E43105AF67FC}" presName="node" presStyleLbl="node1" presStyleIdx="5" presStyleCnt="8" custScaleX="122251" custScaleY="115491" custRadScaleRad="104786" custRadScaleInc="14101">
        <dgm:presLayoutVars>
          <dgm:bulletEnabled val="1"/>
        </dgm:presLayoutVars>
      </dgm:prSet>
      <dgm:spPr/>
    </dgm:pt>
    <dgm:pt modelId="{434C5265-5EA6-4C40-A0D4-326F2B8D3FDC}" type="pres">
      <dgm:prSet presAssocID="{A9B3FE55-2F35-924C-A464-FB6A93C5B52E}" presName="parTrans" presStyleLbl="bgSibTrans2D1" presStyleIdx="6" presStyleCnt="8"/>
      <dgm:spPr/>
    </dgm:pt>
    <dgm:pt modelId="{28213DD4-012E-9A4A-AFEA-6B664617DF48}" type="pres">
      <dgm:prSet presAssocID="{353EEBD0-AFCD-5745-9BE6-E5E08920BCD1}" presName="node" presStyleLbl="node1" presStyleIdx="6" presStyleCnt="8" custScaleX="115913" custScaleY="111535" custRadScaleRad="99279" custRadScaleInc="10297">
        <dgm:presLayoutVars>
          <dgm:bulletEnabled val="1"/>
        </dgm:presLayoutVars>
      </dgm:prSet>
      <dgm:spPr/>
    </dgm:pt>
    <dgm:pt modelId="{36C68937-D451-7B43-BAC5-77B312D89BDC}" type="pres">
      <dgm:prSet presAssocID="{F6E88B01-AF55-9E49-8B17-B28D39938EE7}" presName="parTrans" presStyleLbl="bgSibTrans2D1" presStyleIdx="7" presStyleCnt="8"/>
      <dgm:spPr/>
    </dgm:pt>
    <dgm:pt modelId="{34022E89-B721-A24E-B1C1-F894CF27B39E}" type="pres">
      <dgm:prSet presAssocID="{537E3510-8EDA-534A-8CC2-6AA00B4D4E9E}" presName="node" presStyleLbl="node1" presStyleIdx="7" presStyleCnt="8" custScaleX="111977" custScaleY="106104">
        <dgm:presLayoutVars>
          <dgm:bulletEnabled val="1"/>
        </dgm:presLayoutVars>
      </dgm:prSet>
      <dgm:spPr/>
    </dgm:pt>
  </dgm:ptLst>
  <dgm:cxnLst>
    <dgm:cxn modelId="{3C65DD00-AC1D-D34E-814C-AF83EB6D75A3}" srcId="{03DDD7AF-0403-0A45-BE0D-975BAA379F1B}" destId="{A0997346-F3B4-BB4D-91D8-22520102169F}" srcOrd="0" destOrd="0" parTransId="{9EB59F84-FA2D-D641-A2C9-751D0DAB95EF}" sibTransId="{035632FE-7D65-0F4E-A17C-E20888471958}"/>
    <dgm:cxn modelId="{8A56840A-AA2B-7843-A959-B5226C7C0BA6}" type="presOf" srcId="{A5CE6855-CADE-6447-8855-3C30FFD91FE9}" destId="{A931A5C2-24DF-D149-8B05-1B84B5BFB349}" srcOrd="0" destOrd="0" presId="urn:microsoft.com/office/officeart/2005/8/layout/radial4"/>
    <dgm:cxn modelId="{C078AB0A-7074-F84F-81C8-F17F8BD4C8A2}" srcId="{BABDE9E6-26E0-574B-9345-EE20459FEBCE}" destId="{E07AFE8F-C9BA-E946-8685-06EF8F30F3E0}" srcOrd="0" destOrd="0" parTransId="{A5CE6855-CADE-6447-8855-3C30FFD91FE9}" sibTransId="{0CECE8AB-7E57-AC4D-82A6-EEBE03A8B0B6}"/>
    <dgm:cxn modelId="{9A623214-36F1-C746-89D6-A98BB472C7EB}" type="presOf" srcId="{FC07573D-B826-3149-A623-2654F07A3C4C}" destId="{7E2D6F10-22AB-0F4D-B40F-EA1C09E1041C}" srcOrd="0" destOrd="0" presId="urn:microsoft.com/office/officeart/2005/8/layout/radial4"/>
    <dgm:cxn modelId="{36FE281E-9244-CD40-8AFE-7C584124F273}" type="presOf" srcId="{91BE7982-B04E-814B-BCB6-B2D5BFF9B194}" destId="{5421E035-210A-0E45-A817-857F4B55B9DC}" srcOrd="0" destOrd="0" presId="urn:microsoft.com/office/officeart/2005/8/layout/radial4"/>
    <dgm:cxn modelId="{08352B1F-ECE9-1741-BE53-2FB8B0EB30D8}" srcId="{03DDD7AF-0403-0A45-BE0D-975BAA379F1B}" destId="{630DEA51-9A42-BF41-B0C3-C65D27CDF2A9}" srcOrd="2" destOrd="0" parTransId="{E94CE348-97DF-E54E-8633-E513E92BDC60}" sibTransId="{2FA4452F-EC19-0C4C-A42A-6CD22D39B030}"/>
    <dgm:cxn modelId="{671A7C23-65EF-BA45-A175-0020B23C66BE}" srcId="{03DDD7AF-0403-0A45-BE0D-975BAA379F1B}" destId="{38962928-CBE9-ED4C-B335-0941545D3D2A}" srcOrd="5" destOrd="0" parTransId="{A90C80FA-F209-794F-A235-420450A00B00}" sibTransId="{61AAFFA8-DF7C-794A-B512-59D7FA415F1C}"/>
    <dgm:cxn modelId="{52DF3926-DD47-CB45-9C55-DC7B299EA77B}" srcId="{03DDD7AF-0403-0A45-BE0D-975BAA379F1B}" destId="{2DD7D249-288E-B148-BE24-731B23DD6D3E}" srcOrd="1" destOrd="0" parTransId="{537D16FB-5556-CF46-B8AA-8C1448272A01}" sibTransId="{F9AD7ACE-51CB-6644-A601-E5B38FA887AE}"/>
    <dgm:cxn modelId="{1477162A-A51E-CD4D-B5B7-B6FF00F1E60C}" type="presOf" srcId="{F6E88B01-AF55-9E49-8B17-B28D39938EE7}" destId="{36C68937-D451-7B43-BAC5-77B312D89BDC}" srcOrd="0" destOrd="0" presId="urn:microsoft.com/office/officeart/2005/8/layout/radial4"/>
    <dgm:cxn modelId="{B53D1C2C-51DB-9849-B2EB-C40ABA2961D1}" srcId="{BABDE9E6-26E0-574B-9345-EE20459FEBCE}" destId="{91BE7982-B04E-814B-BCB6-B2D5BFF9B194}" srcOrd="4" destOrd="0" parTransId="{FC07573D-B826-3149-A623-2654F07A3C4C}" sibTransId="{7724B84E-D88B-0A47-88CC-C1D60443442A}"/>
    <dgm:cxn modelId="{E71BC32C-38F2-2948-95BD-31EA12958E8D}" srcId="{BABDE9E6-26E0-574B-9345-EE20459FEBCE}" destId="{2DD8BA4E-8A55-A743-B59D-A3357A79E0C1}" srcOrd="3" destOrd="0" parTransId="{E285ABC8-8167-B249-B0C9-DE220D4804FD}" sibTransId="{C2BA7A98-D1A7-2E4B-8476-EEFBB5877494}"/>
    <dgm:cxn modelId="{0A35F733-8F51-134D-AAE3-4949733A15FC}" srcId="{7C15F9AA-7A52-7847-8892-1CF2B4F82517}" destId="{03DDD7AF-0403-0A45-BE0D-975BAA379F1B}" srcOrd="1" destOrd="0" parTransId="{BC84F8BD-2736-A747-A227-7258F2B04285}" sibTransId="{C8C62143-D8D4-2E41-B0A3-BB0E54EBAF2F}"/>
    <dgm:cxn modelId="{6D70A33D-EAA0-F34F-A908-83C3D8314CD9}" srcId="{BABDE9E6-26E0-574B-9345-EE20459FEBCE}" destId="{A3237C08-6F17-6F43-986E-E43105AF67FC}" srcOrd="5" destOrd="0" parTransId="{90080721-847C-A847-956F-E4896B9BE049}" sibTransId="{799B2230-BCED-474B-B12D-DE67876C9610}"/>
    <dgm:cxn modelId="{19790941-467E-AD4C-AB8C-900B889D6D9B}" type="presOf" srcId="{E285ABC8-8167-B249-B0C9-DE220D4804FD}" destId="{98F274A7-341E-C842-8C99-3A1DDE26EA7B}" srcOrd="0" destOrd="0" presId="urn:microsoft.com/office/officeart/2005/8/layout/radial4"/>
    <dgm:cxn modelId="{2B61AB42-E22E-A74B-B811-105484B7D0D5}" type="presOf" srcId="{AE8F2650-4079-FA40-9393-307FD86842D0}" destId="{7367C0DA-E5CB-3343-8B46-2DDF73CBAD9E}" srcOrd="0" destOrd="0" presId="urn:microsoft.com/office/officeart/2005/8/layout/radial4"/>
    <dgm:cxn modelId="{50EB2F65-81AC-7D4A-B449-CA7A22CC985F}" type="presOf" srcId="{7C15F9AA-7A52-7847-8892-1CF2B4F82517}" destId="{4EB0212E-BF4E-0345-9CA0-89C409FE4249}" srcOrd="0" destOrd="0" presId="urn:microsoft.com/office/officeart/2005/8/layout/radial4"/>
    <dgm:cxn modelId="{58178448-0785-714F-99E0-ECDF353A7702}" srcId="{BABDE9E6-26E0-574B-9345-EE20459FEBCE}" destId="{353EEBD0-AFCD-5745-9BE6-E5E08920BCD1}" srcOrd="6" destOrd="0" parTransId="{A9B3FE55-2F35-924C-A464-FB6A93C5B52E}" sibTransId="{B92B1317-A0A2-DA4D-857E-61F50B891422}"/>
    <dgm:cxn modelId="{F915A375-6C68-7143-A812-9B902CF6BC9D}" type="presOf" srcId="{90080721-847C-A847-956F-E4896B9BE049}" destId="{5F055062-15C0-6D4A-B6C5-9E9DB228C7C1}" srcOrd="0" destOrd="0" presId="urn:microsoft.com/office/officeart/2005/8/layout/radial4"/>
    <dgm:cxn modelId="{D4A88380-20C1-284D-8260-E2DE14D962EF}" type="presOf" srcId="{0BA8BE16-1BA1-3E46-828D-B3F24268DB76}" destId="{9F65B3AE-EBE3-CC46-842E-AFF09B4476A5}" srcOrd="0" destOrd="0" presId="urn:microsoft.com/office/officeart/2005/8/layout/radial4"/>
    <dgm:cxn modelId="{95707293-2C2F-084D-BB4A-E43263A00C1B}" type="presOf" srcId="{2DD8BA4E-8A55-A743-B59D-A3357A79E0C1}" destId="{E4083C8D-E905-4246-8006-A50BBE92F62C}" srcOrd="0" destOrd="0" presId="urn:microsoft.com/office/officeart/2005/8/layout/radial4"/>
    <dgm:cxn modelId="{E3FACC99-22A3-0D43-B8FD-88C74DBD7FF2}" type="presOf" srcId="{E07AFE8F-C9BA-E946-8685-06EF8F30F3E0}" destId="{5A5F8B28-1173-C24A-8585-83309852F29E}" srcOrd="0" destOrd="0" presId="urn:microsoft.com/office/officeart/2005/8/layout/radial4"/>
    <dgm:cxn modelId="{F7C1DA9A-FAA9-8D41-98C6-1B90C446E32C}" type="presOf" srcId="{A3237C08-6F17-6F43-986E-E43105AF67FC}" destId="{C5C11DDD-4751-9E46-8A79-17CF0EF5BC48}" srcOrd="0" destOrd="0" presId="urn:microsoft.com/office/officeart/2005/8/layout/radial4"/>
    <dgm:cxn modelId="{F461679C-FD39-8F49-BD3A-D9A5A431D5C4}" type="presOf" srcId="{353EEBD0-AFCD-5745-9BE6-E5E08920BCD1}" destId="{28213DD4-012E-9A4A-AFEA-6B664617DF48}" srcOrd="0" destOrd="0" presId="urn:microsoft.com/office/officeart/2005/8/layout/radial4"/>
    <dgm:cxn modelId="{13BA599F-82A7-3A4A-8F04-FE63DC83F654}" srcId="{03DDD7AF-0403-0A45-BE0D-975BAA379F1B}" destId="{746A8881-B6CB-904F-B34E-3C9AD6FBA011}" srcOrd="3" destOrd="0" parTransId="{382EEA27-74C2-AF49-999D-CF51F584E692}" sibTransId="{B8789B36-A2E0-304F-81A8-9DCE38C69901}"/>
    <dgm:cxn modelId="{35B8C0A2-9440-A64D-8548-08C612AD1F98}" srcId="{03DDD7AF-0403-0A45-BE0D-975BAA379F1B}" destId="{6FA96420-E72F-1648-AE19-534A5E6092FC}" srcOrd="4" destOrd="0" parTransId="{9F9EE090-ECA0-E441-8582-E96DD3D997DF}" sibTransId="{F2B3A1BD-B5EE-8142-A34A-87D3BC9FFD8E}"/>
    <dgm:cxn modelId="{7938CEA6-27C3-834F-BD9C-FD4B162D8286}" srcId="{BABDE9E6-26E0-574B-9345-EE20459FEBCE}" destId="{537E3510-8EDA-534A-8CC2-6AA00B4D4E9E}" srcOrd="7" destOrd="0" parTransId="{F6E88B01-AF55-9E49-8B17-B28D39938EE7}" sibTransId="{586938BC-D4AA-DE47-AC0E-363C92CBC51F}"/>
    <dgm:cxn modelId="{91CBF5AA-4BCC-DA47-85DA-20228FD6F063}" type="presOf" srcId="{56EDAF3F-CB55-3945-8EFD-D2411534CF90}" destId="{962AF461-174D-D146-BAD0-081647004E1F}" srcOrd="0" destOrd="0" presId="urn:microsoft.com/office/officeart/2005/8/layout/radial4"/>
    <dgm:cxn modelId="{A12F7DD3-12F9-4C40-A8CA-3A9949D706AA}" srcId="{BABDE9E6-26E0-574B-9345-EE20459FEBCE}" destId="{56EDAF3F-CB55-3945-8EFD-D2411534CF90}" srcOrd="1" destOrd="0" parTransId="{33A8BDCF-A7CD-E544-BD91-8A303AFC0D5A}" sibTransId="{881A4FBB-EBA3-FF4D-9681-6FEE97F1F647}"/>
    <dgm:cxn modelId="{E5FB1DD4-229B-C049-9F1B-D6CC20BA6B86}" srcId="{BABDE9E6-26E0-574B-9345-EE20459FEBCE}" destId="{AE8F2650-4079-FA40-9393-307FD86842D0}" srcOrd="2" destOrd="0" parTransId="{0BA8BE16-1BA1-3E46-828D-B3F24268DB76}" sibTransId="{FB8432E4-C714-E64B-822A-4DEA9AF6ADB7}"/>
    <dgm:cxn modelId="{7F1E1ED4-9BD8-E445-8237-B1754EF715AB}" type="presOf" srcId="{537E3510-8EDA-534A-8CC2-6AA00B4D4E9E}" destId="{34022E89-B721-A24E-B1C1-F894CF27B39E}" srcOrd="0" destOrd="0" presId="urn:microsoft.com/office/officeart/2005/8/layout/radial4"/>
    <dgm:cxn modelId="{228AF9D9-1DBE-934D-9F8C-01C3B33F2CC9}" type="presOf" srcId="{33A8BDCF-A7CD-E544-BD91-8A303AFC0D5A}" destId="{24055871-AD92-0344-AB0D-6E65FF97B59B}" srcOrd="0" destOrd="0" presId="urn:microsoft.com/office/officeart/2005/8/layout/radial4"/>
    <dgm:cxn modelId="{A6EA4FDB-AFD5-6345-A5B1-28266725A483}" type="presOf" srcId="{A9B3FE55-2F35-924C-A464-FB6A93C5B52E}" destId="{434C5265-5EA6-4C40-A0D4-326F2B8D3FDC}" srcOrd="0" destOrd="0" presId="urn:microsoft.com/office/officeart/2005/8/layout/radial4"/>
    <dgm:cxn modelId="{91419FE8-E42C-1445-ACCF-A53845181C25}" type="presOf" srcId="{BABDE9E6-26E0-574B-9345-EE20459FEBCE}" destId="{8C5BD466-CCE1-5249-B34A-26418EEDBD49}" srcOrd="0" destOrd="0" presId="urn:microsoft.com/office/officeart/2005/8/layout/radial4"/>
    <dgm:cxn modelId="{0127EFF9-E2A1-FA47-AD6A-80198FD79BF1}" srcId="{7C15F9AA-7A52-7847-8892-1CF2B4F82517}" destId="{BABDE9E6-26E0-574B-9345-EE20459FEBCE}" srcOrd="0" destOrd="0" parTransId="{AC340F9A-75AC-6543-9DB3-05B15EE31484}" sibTransId="{DF1FA67E-287C-974D-9FF1-27C3AE824BEA}"/>
    <dgm:cxn modelId="{B3F0AFE7-F3C2-DB4B-A568-0A233AE39A3B}" type="presParOf" srcId="{4EB0212E-BF4E-0345-9CA0-89C409FE4249}" destId="{8C5BD466-CCE1-5249-B34A-26418EEDBD49}" srcOrd="0" destOrd="0" presId="urn:microsoft.com/office/officeart/2005/8/layout/radial4"/>
    <dgm:cxn modelId="{B8518A48-EEFA-134B-B294-2261D198C3D1}" type="presParOf" srcId="{4EB0212E-BF4E-0345-9CA0-89C409FE4249}" destId="{A931A5C2-24DF-D149-8B05-1B84B5BFB349}" srcOrd="1" destOrd="0" presId="urn:microsoft.com/office/officeart/2005/8/layout/radial4"/>
    <dgm:cxn modelId="{F7334010-8ECC-8840-9D05-FD72B2102B31}" type="presParOf" srcId="{4EB0212E-BF4E-0345-9CA0-89C409FE4249}" destId="{5A5F8B28-1173-C24A-8585-83309852F29E}" srcOrd="2" destOrd="0" presId="urn:microsoft.com/office/officeart/2005/8/layout/radial4"/>
    <dgm:cxn modelId="{E2650D24-ED7D-CD47-87DE-E6BA7EF6D1F0}" type="presParOf" srcId="{4EB0212E-BF4E-0345-9CA0-89C409FE4249}" destId="{24055871-AD92-0344-AB0D-6E65FF97B59B}" srcOrd="3" destOrd="0" presId="urn:microsoft.com/office/officeart/2005/8/layout/radial4"/>
    <dgm:cxn modelId="{6AE640D5-55C3-EB44-85FD-0A58B46B5659}" type="presParOf" srcId="{4EB0212E-BF4E-0345-9CA0-89C409FE4249}" destId="{962AF461-174D-D146-BAD0-081647004E1F}" srcOrd="4" destOrd="0" presId="urn:microsoft.com/office/officeart/2005/8/layout/radial4"/>
    <dgm:cxn modelId="{82382BA0-9606-834D-AAC8-0CCCBD454B32}" type="presParOf" srcId="{4EB0212E-BF4E-0345-9CA0-89C409FE4249}" destId="{9F65B3AE-EBE3-CC46-842E-AFF09B4476A5}" srcOrd="5" destOrd="0" presId="urn:microsoft.com/office/officeart/2005/8/layout/radial4"/>
    <dgm:cxn modelId="{49506A69-7258-434B-A895-CA3381C03108}" type="presParOf" srcId="{4EB0212E-BF4E-0345-9CA0-89C409FE4249}" destId="{7367C0DA-E5CB-3343-8B46-2DDF73CBAD9E}" srcOrd="6" destOrd="0" presId="urn:microsoft.com/office/officeart/2005/8/layout/radial4"/>
    <dgm:cxn modelId="{0C5C10D0-9336-004A-BB9E-C0CC070A9BA4}" type="presParOf" srcId="{4EB0212E-BF4E-0345-9CA0-89C409FE4249}" destId="{98F274A7-341E-C842-8C99-3A1DDE26EA7B}" srcOrd="7" destOrd="0" presId="urn:microsoft.com/office/officeart/2005/8/layout/radial4"/>
    <dgm:cxn modelId="{CB185EE0-2602-984D-AC9C-D9A6B80FD047}" type="presParOf" srcId="{4EB0212E-BF4E-0345-9CA0-89C409FE4249}" destId="{E4083C8D-E905-4246-8006-A50BBE92F62C}" srcOrd="8" destOrd="0" presId="urn:microsoft.com/office/officeart/2005/8/layout/radial4"/>
    <dgm:cxn modelId="{67B8DD87-C616-D346-A74B-EBA0F3D877A6}" type="presParOf" srcId="{4EB0212E-BF4E-0345-9CA0-89C409FE4249}" destId="{7E2D6F10-22AB-0F4D-B40F-EA1C09E1041C}" srcOrd="9" destOrd="0" presId="urn:microsoft.com/office/officeart/2005/8/layout/radial4"/>
    <dgm:cxn modelId="{E114198F-3786-8F4E-94F8-A29885D032B0}" type="presParOf" srcId="{4EB0212E-BF4E-0345-9CA0-89C409FE4249}" destId="{5421E035-210A-0E45-A817-857F4B55B9DC}" srcOrd="10" destOrd="0" presId="urn:microsoft.com/office/officeart/2005/8/layout/radial4"/>
    <dgm:cxn modelId="{CCF229C7-D27C-654C-A48B-571EB40A77EB}" type="presParOf" srcId="{4EB0212E-BF4E-0345-9CA0-89C409FE4249}" destId="{5F055062-15C0-6D4A-B6C5-9E9DB228C7C1}" srcOrd="11" destOrd="0" presId="urn:microsoft.com/office/officeart/2005/8/layout/radial4"/>
    <dgm:cxn modelId="{3E438DD6-08BA-BC42-BA9F-B52DAA05BE31}" type="presParOf" srcId="{4EB0212E-BF4E-0345-9CA0-89C409FE4249}" destId="{C5C11DDD-4751-9E46-8A79-17CF0EF5BC48}" srcOrd="12" destOrd="0" presId="urn:microsoft.com/office/officeart/2005/8/layout/radial4"/>
    <dgm:cxn modelId="{5ABA7A2A-C228-EF48-B029-3AE01CD387EA}" type="presParOf" srcId="{4EB0212E-BF4E-0345-9CA0-89C409FE4249}" destId="{434C5265-5EA6-4C40-A0D4-326F2B8D3FDC}" srcOrd="13" destOrd="0" presId="urn:microsoft.com/office/officeart/2005/8/layout/radial4"/>
    <dgm:cxn modelId="{E8E8DA75-CCE8-8447-9E4B-55531FE02764}" type="presParOf" srcId="{4EB0212E-BF4E-0345-9CA0-89C409FE4249}" destId="{28213DD4-012E-9A4A-AFEA-6B664617DF48}" srcOrd="14" destOrd="0" presId="urn:microsoft.com/office/officeart/2005/8/layout/radial4"/>
    <dgm:cxn modelId="{EC6140E6-9CF8-8345-85A9-0DCCFEF63E55}" type="presParOf" srcId="{4EB0212E-BF4E-0345-9CA0-89C409FE4249}" destId="{36C68937-D451-7B43-BAC5-77B312D89BDC}" srcOrd="15" destOrd="0" presId="urn:microsoft.com/office/officeart/2005/8/layout/radial4"/>
    <dgm:cxn modelId="{D2D6F8DF-4F11-8341-951F-B1E959C24475}" type="presParOf" srcId="{4EB0212E-BF4E-0345-9CA0-89C409FE4249}" destId="{34022E89-B721-A24E-B1C1-F894CF27B39E}" srcOrd="16" destOrd="0" presId="urn:microsoft.com/office/officeart/2005/8/layout/radial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C15F9AA-7A52-7847-8892-1CF2B4F82517}" type="doc">
      <dgm:prSet loTypeId="urn:microsoft.com/office/officeart/2005/8/layout/radial4" loCatId="" qsTypeId="urn:microsoft.com/office/officeart/2005/8/quickstyle/simple5" qsCatId="simple" csTypeId="urn:microsoft.com/office/officeart/2005/8/colors/accent4_2" csCatId="accent4" phldr="1"/>
      <dgm:spPr/>
      <dgm:t>
        <a:bodyPr/>
        <a:lstStyle/>
        <a:p>
          <a:endParaRPr lang="en-US"/>
        </a:p>
      </dgm:t>
    </dgm:pt>
    <dgm:pt modelId="{03DDD7AF-0403-0A45-BE0D-975BAA379F1B}">
      <dgm:prSet/>
      <dgm:spPr/>
      <dgm:t>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Title I Schools</a:t>
          </a:r>
        </a:p>
      </dgm:t>
    </dgm:pt>
    <dgm:pt modelId="{BC84F8BD-2736-A747-A227-7258F2B04285}" type="parTrans" cxnId="{0A35F733-8F51-134D-AAE3-4949733A15FC}">
      <dgm:prSet/>
      <dgm:spPr/>
      <dgm:t>
        <a:bodyPr/>
        <a:lstStyle/>
        <a:p>
          <a:endParaRPr lang="en-US"/>
        </a:p>
      </dgm:t>
    </dgm:pt>
    <dgm:pt modelId="{C8C62143-D8D4-2E41-B0A3-BB0E54EBAF2F}" type="sibTrans" cxnId="{0A35F733-8F51-134D-AAE3-4949733A15FC}">
      <dgm:prSet/>
      <dgm:spPr/>
      <dgm:t>
        <a:bodyPr/>
        <a:lstStyle/>
        <a:p>
          <a:endParaRPr lang="en-US"/>
        </a:p>
      </dgm:t>
    </dgm:pt>
    <dgm:pt modelId="{A0997346-F3B4-BB4D-91D8-22520102169F}">
      <dgm:prSet/>
      <dgm:spPr/>
      <dgm:t>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SPSA Plans</a:t>
          </a:r>
        </a:p>
      </dgm:t>
    </dgm:pt>
    <dgm:pt modelId="{9EB59F84-FA2D-D641-A2C9-751D0DAB95EF}" type="parTrans" cxnId="{3C65DD00-AC1D-D34E-814C-AF83EB6D75A3}">
      <dgm:prSet/>
      <dgm:spPr/>
      <dgm:t>
        <a:bodyPr/>
        <a:lstStyle/>
        <a:p>
          <a:endParaRPr lang="en-US"/>
        </a:p>
      </dgm:t>
    </dgm:pt>
    <dgm:pt modelId="{035632FE-7D65-0F4E-A17C-E20888471958}" type="sibTrans" cxnId="{3C65DD00-AC1D-D34E-814C-AF83EB6D75A3}">
      <dgm:prSet/>
      <dgm:spPr/>
      <dgm:t>
        <a:bodyPr/>
        <a:lstStyle/>
        <a:p>
          <a:endParaRPr lang="en-US"/>
        </a:p>
      </dgm:t>
    </dgm:pt>
    <dgm:pt modelId="{38962928-CBE9-ED4C-B335-0941545D3D2A}">
      <dgm:prSet/>
      <dgm:spPr/>
      <dgm:t>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CALL Survey</a:t>
          </a:r>
        </a:p>
      </dgm:t>
    </dgm:pt>
    <dgm:pt modelId="{A90C80FA-F209-794F-A235-420450A00B00}" type="parTrans" cxnId="{671A7C23-65EF-BA45-A175-0020B23C66BE}">
      <dgm:prSet/>
      <dgm:spPr/>
      <dgm:t>
        <a:bodyPr/>
        <a:lstStyle/>
        <a:p>
          <a:endParaRPr lang="en-US"/>
        </a:p>
      </dgm:t>
    </dgm:pt>
    <dgm:pt modelId="{61AAFFA8-DF7C-794A-B512-59D7FA415F1C}" type="sibTrans" cxnId="{671A7C23-65EF-BA45-A175-0020B23C66BE}">
      <dgm:prSet/>
      <dgm:spPr/>
      <dgm:t>
        <a:bodyPr/>
        <a:lstStyle/>
        <a:p>
          <a:endParaRPr lang="en-US"/>
        </a:p>
      </dgm:t>
    </dgm:pt>
    <dgm:pt modelId="{2DD7D249-288E-B148-BE24-731B23DD6D3E}">
      <dgm:prSet/>
      <dgm:spPr/>
      <dgm:t>
        <a:bodyPr/>
        <a:lstStyle/>
        <a:p>
          <a:pPr eaLnBrk="1" latinLnBrk="0"/>
          <a:r>
            <a:rPr lang="en-US" dirty="0">
              <a:latin typeface="Helvetica Neue" panose="02000503000000020004" pitchFamily="2" charset="0"/>
              <a:ea typeface="Helvetica Neue" panose="02000503000000020004" pitchFamily="2" charset="0"/>
              <a:cs typeface="Helvetica Neue" panose="02000503000000020004" pitchFamily="2" charset="0"/>
            </a:rPr>
            <a:t>Classroom Visits</a:t>
          </a:r>
        </a:p>
      </dgm:t>
    </dgm:pt>
    <dgm:pt modelId="{537D16FB-5556-CF46-B8AA-8C1448272A01}" type="parTrans" cxnId="{52DF3926-DD47-CB45-9C55-DC7B299EA77B}">
      <dgm:prSet/>
      <dgm:spPr/>
      <dgm:t>
        <a:bodyPr/>
        <a:lstStyle/>
        <a:p>
          <a:endParaRPr lang="en-US"/>
        </a:p>
      </dgm:t>
    </dgm:pt>
    <dgm:pt modelId="{F9AD7ACE-51CB-6644-A601-E5B38FA887AE}" type="sibTrans" cxnId="{52DF3926-DD47-CB45-9C55-DC7B299EA77B}">
      <dgm:prSet/>
      <dgm:spPr/>
      <dgm:t>
        <a:bodyPr/>
        <a:lstStyle/>
        <a:p>
          <a:endParaRPr lang="en-US"/>
        </a:p>
      </dgm:t>
    </dgm:pt>
    <dgm:pt modelId="{6FA96420-E72F-1648-AE19-534A5E6092FC}">
      <dgm:prSet/>
      <dgm:spPr/>
      <dgm:t>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Site Leadership Interviews</a:t>
          </a:r>
        </a:p>
      </dgm:t>
      <dgm:extLst>
        <a:ext uri="{E40237B7-FDA0-4F09-8148-C483321AD2D9}">
          <dgm14:cNvPr xmlns:dgm14="http://schemas.microsoft.com/office/drawing/2010/diagram" id="0" name="" descr="Image showing Four Domains needs assessment components, including: site SPSA plans, WASC review, state data, local data, district and site leadership meetings, DAC and DELAC, educational parter meetings, LCAP survey, climate survey."/>
        </a:ext>
      </dgm:extLst>
    </dgm:pt>
    <dgm:pt modelId="{9F9EE090-ECA0-E441-8582-E96DD3D997DF}" type="parTrans" cxnId="{35B8C0A2-9440-A64D-8548-08C612AD1F98}">
      <dgm:prSet/>
      <dgm:spPr/>
      <dgm:t>
        <a:bodyPr/>
        <a:lstStyle/>
        <a:p>
          <a:endParaRPr lang="en-US"/>
        </a:p>
      </dgm:t>
    </dgm:pt>
    <dgm:pt modelId="{F2B3A1BD-B5EE-8142-A34A-87D3BC9FFD8E}" type="sibTrans" cxnId="{35B8C0A2-9440-A64D-8548-08C612AD1F98}">
      <dgm:prSet/>
      <dgm:spPr/>
      <dgm:t>
        <a:bodyPr/>
        <a:lstStyle/>
        <a:p>
          <a:endParaRPr lang="en-US"/>
        </a:p>
      </dgm:t>
    </dgm:pt>
    <dgm:pt modelId="{630DEA51-9A42-BF41-B0C3-C65D27CDF2A9}">
      <dgm:prSet/>
      <dgm:spPr/>
      <dgm:t>
        <a:bodyPr/>
        <a:lstStyle/>
        <a:p>
          <a:pPr eaLnBrk="1" latinLnBrk="0"/>
          <a:r>
            <a:rPr lang="en-US" dirty="0">
              <a:latin typeface="Helvetica Neue" panose="02000503000000020004" pitchFamily="2" charset="0"/>
              <a:ea typeface="Helvetica Neue" panose="02000503000000020004" pitchFamily="2" charset="0"/>
              <a:cs typeface="Helvetica Neue" panose="02000503000000020004" pitchFamily="2" charset="0"/>
            </a:rPr>
            <a:t>Teacher Focus Groups</a:t>
          </a:r>
        </a:p>
      </dgm:t>
    </dgm:pt>
    <dgm:pt modelId="{E94CE348-97DF-E54E-8633-E513E92BDC60}" type="parTrans" cxnId="{08352B1F-ECE9-1741-BE53-2FB8B0EB30D8}">
      <dgm:prSet/>
      <dgm:spPr/>
      <dgm:t>
        <a:bodyPr/>
        <a:lstStyle/>
        <a:p>
          <a:endParaRPr lang="en-US"/>
        </a:p>
      </dgm:t>
    </dgm:pt>
    <dgm:pt modelId="{2FA4452F-EC19-0C4C-A42A-6CD22D39B030}" type="sibTrans" cxnId="{08352B1F-ECE9-1741-BE53-2FB8B0EB30D8}">
      <dgm:prSet/>
      <dgm:spPr/>
      <dgm:t>
        <a:bodyPr/>
        <a:lstStyle/>
        <a:p>
          <a:endParaRPr lang="en-US"/>
        </a:p>
      </dgm:t>
    </dgm:pt>
    <dgm:pt modelId="{746A8881-B6CB-904F-B34E-3C9AD6FBA011}">
      <dgm:prSet/>
      <dgm:spPr/>
      <dgm:t>
        <a:bodyPr/>
        <a:lstStyle/>
        <a:p>
          <a:pPr eaLnBrk="1" latinLnBrk="0"/>
          <a:r>
            <a:rPr lang="en-US" dirty="0">
              <a:latin typeface="Helvetica Neue" panose="02000503000000020004" pitchFamily="2" charset="0"/>
              <a:ea typeface="Helvetica Neue" panose="02000503000000020004" pitchFamily="2" charset="0"/>
              <a:cs typeface="Helvetica Neue" panose="02000503000000020004" pitchFamily="2" charset="0"/>
            </a:rPr>
            <a:t>Staff</a:t>
          </a:r>
          <a:r>
            <a:rPr lang="en-US" dirty="0"/>
            <a:t> </a:t>
          </a:r>
          <a:r>
            <a:rPr lang="en-US" dirty="0">
              <a:latin typeface="Helvetica Neue" panose="02000503000000020004" pitchFamily="2" charset="0"/>
              <a:ea typeface="Helvetica Neue" panose="02000503000000020004" pitchFamily="2" charset="0"/>
              <a:cs typeface="Helvetica Neue" panose="02000503000000020004" pitchFamily="2" charset="0"/>
            </a:rPr>
            <a:t>Focus</a:t>
          </a:r>
          <a:r>
            <a:rPr lang="en-US" dirty="0"/>
            <a:t> </a:t>
          </a:r>
          <a:r>
            <a:rPr lang="en-US" dirty="0">
              <a:latin typeface="Helvetica Neue" panose="02000503000000020004" pitchFamily="2" charset="0"/>
              <a:ea typeface="Helvetica Neue" panose="02000503000000020004" pitchFamily="2" charset="0"/>
              <a:cs typeface="Helvetica Neue" panose="02000503000000020004" pitchFamily="2" charset="0"/>
            </a:rPr>
            <a:t>Groups</a:t>
          </a:r>
        </a:p>
      </dgm:t>
    </dgm:pt>
    <dgm:pt modelId="{382EEA27-74C2-AF49-999D-CF51F584E692}" type="parTrans" cxnId="{13BA599F-82A7-3A4A-8F04-FE63DC83F654}">
      <dgm:prSet/>
      <dgm:spPr/>
      <dgm:t>
        <a:bodyPr/>
        <a:lstStyle/>
        <a:p>
          <a:endParaRPr lang="en-US"/>
        </a:p>
      </dgm:t>
    </dgm:pt>
    <dgm:pt modelId="{B8789B36-A2E0-304F-81A8-9DCE38C69901}" type="sibTrans" cxnId="{13BA599F-82A7-3A4A-8F04-FE63DC83F654}">
      <dgm:prSet/>
      <dgm:spPr/>
      <dgm:t>
        <a:bodyPr/>
        <a:lstStyle/>
        <a:p>
          <a:endParaRPr lang="en-US"/>
        </a:p>
      </dgm:t>
    </dgm:pt>
    <dgm:pt modelId="{ADE55E13-FD9A-3449-9479-4B11CB76960C}">
      <dgm:prSet/>
      <dgm:spPr/>
      <dgm:t>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Local and State Site-Level Data</a:t>
          </a:r>
        </a:p>
      </dgm:t>
    </dgm:pt>
    <dgm:pt modelId="{8BFD978A-85B1-5541-8057-920C7759FE05}" type="parTrans" cxnId="{9A229B20-F919-3149-99CA-718C9FC8F2B4}">
      <dgm:prSet/>
      <dgm:spPr/>
      <dgm:t>
        <a:bodyPr/>
        <a:lstStyle/>
        <a:p>
          <a:endParaRPr lang="en-US"/>
        </a:p>
      </dgm:t>
    </dgm:pt>
    <dgm:pt modelId="{BBB093BB-EC60-6B4A-8692-EF5CB03624F2}" type="sibTrans" cxnId="{9A229B20-F919-3149-99CA-718C9FC8F2B4}">
      <dgm:prSet/>
      <dgm:spPr/>
      <dgm:t>
        <a:bodyPr/>
        <a:lstStyle/>
        <a:p>
          <a:endParaRPr lang="en-US"/>
        </a:p>
      </dgm:t>
    </dgm:pt>
    <dgm:pt modelId="{4EB0212E-BF4E-0345-9CA0-89C409FE4249}" type="pres">
      <dgm:prSet presAssocID="{7C15F9AA-7A52-7847-8892-1CF2B4F82517}" presName="cycle" presStyleCnt="0">
        <dgm:presLayoutVars>
          <dgm:chMax val="1"/>
          <dgm:dir/>
          <dgm:animLvl val="ctr"/>
          <dgm:resizeHandles val="exact"/>
        </dgm:presLayoutVars>
      </dgm:prSet>
      <dgm:spPr/>
    </dgm:pt>
    <dgm:pt modelId="{E6C224B2-87F1-F441-985B-CCD4241CF7D9}" type="pres">
      <dgm:prSet presAssocID="{03DDD7AF-0403-0A45-BE0D-975BAA379F1B}" presName="centerShape" presStyleLbl="node0" presStyleIdx="0" presStyleCnt="1"/>
      <dgm:spPr/>
    </dgm:pt>
    <dgm:pt modelId="{86F906DD-01B1-7046-9440-4549E86D4A3F}" type="pres">
      <dgm:prSet presAssocID="{9EB59F84-FA2D-D641-A2C9-751D0DAB95EF}" presName="parTrans" presStyleLbl="bgSibTrans2D1" presStyleIdx="0" presStyleCnt="7"/>
      <dgm:spPr/>
    </dgm:pt>
    <dgm:pt modelId="{D151AA1E-AB1A-4041-BA69-B22D5647409C}" type="pres">
      <dgm:prSet presAssocID="{A0997346-F3B4-BB4D-91D8-22520102169F}" presName="node" presStyleLbl="node1" presStyleIdx="0" presStyleCnt="7">
        <dgm:presLayoutVars>
          <dgm:bulletEnabled val="1"/>
        </dgm:presLayoutVars>
      </dgm:prSet>
      <dgm:spPr/>
    </dgm:pt>
    <dgm:pt modelId="{0AD0E5D4-6153-5E4D-BFA6-F1574F4375DA}" type="pres">
      <dgm:prSet presAssocID="{8BFD978A-85B1-5541-8057-920C7759FE05}" presName="parTrans" presStyleLbl="bgSibTrans2D1" presStyleIdx="1" presStyleCnt="7"/>
      <dgm:spPr/>
    </dgm:pt>
    <dgm:pt modelId="{770A39BD-3659-054A-AD92-D9FF95C933E9}" type="pres">
      <dgm:prSet presAssocID="{ADE55E13-FD9A-3449-9479-4B11CB76960C}" presName="node" presStyleLbl="node1" presStyleIdx="1" presStyleCnt="7">
        <dgm:presLayoutVars>
          <dgm:bulletEnabled val="1"/>
        </dgm:presLayoutVars>
      </dgm:prSet>
      <dgm:spPr/>
    </dgm:pt>
    <dgm:pt modelId="{BE5B3D19-7246-1B4E-91F3-B786833261BF}" type="pres">
      <dgm:prSet presAssocID="{537D16FB-5556-CF46-B8AA-8C1448272A01}" presName="parTrans" presStyleLbl="bgSibTrans2D1" presStyleIdx="2" presStyleCnt="7"/>
      <dgm:spPr/>
    </dgm:pt>
    <dgm:pt modelId="{88381E7D-244F-404C-8A76-477AED027B4A}" type="pres">
      <dgm:prSet presAssocID="{2DD7D249-288E-B148-BE24-731B23DD6D3E}" presName="node" presStyleLbl="node1" presStyleIdx="2" presStyleCnt="7">
        <dgm:presLayoutVars>
          <dgm:bulletEnabled val="1"/>
        </dgm:presLayoutVars>
      </dgm:prSet>
      <dgm:spPr/>
    </dgm:pt>
    <dgm:pt modelId="{528C4F2F-07B0-4D49-994B-56A0C5EC80A6}" type="pres">
      <dgm:prSet presAssocID="{E94CE348-97DF-E54E-8633-E513E92BDC60}" presName="parTrans" presStyleLbl="bgSibTrans2D1" presStyleIdx="3" presStyleCnt="7"/>
      <dgm:spPr/>
    </dgm:pt>
    <dgm:pt modelId="{0A07916F-8178-C34F-B22E-F4E69CAA99E3}" type="pres">
      <dgm:prSet presAssocID="{630DEA51-9A42-BF41-B0C3-C65D27CDF2A9}" presName="node" presStyleLbl="node1" presStyleIdx="3" presStyleCnt="7">
        <dgm:presLayoutVars>
          <dgm:bulletEnabled val="1"/>
        </dgm:presLayoutVars>
      </dgm:prSet>
      <dgm:spPr/>
    </dgm:pt>
    <dgm:pt modelId="{7513D253-052F-5441-94E5-B862F2813E5D}" type="pres">
      <dgm:prSet presAssocID="{382EEA27-74C2-AF49-999D-CF51F584E692}" presName="parTrans" presStyleLbl="bgSibTrans2D1" presStyleIdx="4" presStyleCnt="7"/>
      <dgm:spPr/>
    </dgm:pt>
    <dgm:pt modelId="{CD7C9DA1-4BC0-1146-88E9-AA77E831E8BF}" type="pres">
      <dgm:prSet presAssocID="{746A8881-B6CB-904F-B34E-3C9AD6FBA011}" presName="node" presStyleLbl="node1" presStyleIdx="4" presStyleCnt="7">
        <dgm:presLayoutVars>
          <dgm:bulletEnabled val="1"/>
        </dgm:presLayoutVars>
      </dgm:prSet>
      <dgm:spPr/>
    </dgm:pt>
    <dgm:pt modelId="{84E6D620-C1B9-D340-BD84-8A1A1599F002}" type="pres">
      <dgm:prSet presAssocID="{9F9EE090-ECA0-E441-8582-E96DD3D997DF}" presName="parTrans" presStyleLbl="bgSibTrans2D1" presStyleIdx="5" presStyleCnt="7"/>
      <dgm:spPr/>
    </dgm:pt>
    <dgm:pt modelId="{7B754E4F-D708-FF43-982A-F695251C5518}" type="pres">
      <dgm:prSet presAssocID="{6FA96420-E72F-1648-AE19-534A5E6092FC}" presName="node" presStyleLbl="node1" presStyleIdx="5" presStyleCnt="7">
        <dgm:presLayoutVars>
          <dgm:bulletEnabled val="1"/>
        </dgm:presLayoutVars>
      </dgm:prSet>
      <dgm:spPr/>
    </dgm:pt>
    <dgm:pt modelId="{34C6C7E1-ED0B-8748-BFB1-7A70C177C01A}" type="pres">
      <dgm:prSet presAssocID="{A90C80FA-F209-794F-A235-420450A00B00}" presName="parTrans" presStyleLbl="bgSibTrans2D1" presStyleIdx="6" presStyleCnt="7"/>
      <dgm:spPr/>
    </dgm:pt>
    <dgm:pt modelId="{909D823E-A126-3A45-935A-BBD847433E8B}" type="pres">
      <dgm:prSet presAssocID="{38962928-CBE9-ED4C-B335-0941545D3D2A}" presName="node" presStyleLbl="node1" presStyleIdx="6" presStyleCnt="7">
        <dgm:presLayoutVars>
          <dgm:bulletEnabled val="1"/>
        </dgm:presLayoutVars>
      </dgm:prSet>
      <dgm:spPr/>
    </dgm:pt>
  </dgm:ptLst>
  <dgm:cxnLst>
    <dgm:cxn modelId="{3C65DD00-AC1D-D34E-814C-AF83EB6D75A3}" srcId="{03DDD7AF-0403-0A45-BE0D-975BAA379F1B}" destId="{A0997346-F3B4-BB4D-91D8-22520102169F}" srcOrd="0" destOrd="0" parTransId="{9EB59F84-FA2D-D641-A2C9-751D0DAB95EF}" sibTransId="{035632FE-7D65-0F4E-A17C-E20888471958}"/>
    <dgm:cxn modelId="{C679D008-F1A9-9C46-B3D4-4FA09DC20AE2}" type="presOf" srcId="{382EEA27-74C2-AF49-999D-CF51F584E692}" destId="{7513D253-052F-5441-94E5-B862F2813E5D}" srcOrd="0" destOrd="0" presId="urn:microsoft.com/office/officeart/2005/8/layout/radial4"/>
    <dgm:cxn modelId="{08352B1F-ECE9-1741-BE53-2FB8B0EB30D8}" srcId="{03DDD7AF-0403-0A45-BE0D-975BAA379F1B}" destId="{630DEA51-9A42-BF41-B0C3-C65D27CDF2A9}" srcOrd="3" destOrd="0" parTransId="{E94CE348-97DF-E54E-8633-E513E92BDC60}" sibTransId="{2FA4452F-EC19-0C4C-A42A-6CD22D39B030}"/>
    <dgm:cxn modelId="{9A229B20-F919-3149-99CA-718C9FC8F2B4}" srcId="{03DDD7AF-0403-0A45-BE0D-975BAA379F1B}" destId="{ADE55E13-FD9A-3449-9479-4B11CB76960C}" srcOrd="1" destOrd="0" parTransId="{8BFD978A-85B1-5541-8057-920C7759FE05}" sibTransId="{BBB093BB-EC60-6B4A-8692-EF5CB03624F2}"/>
    <dgm:cxn modelId="{671A7C23-65EF-BA45-A175-0020B23C66BE}" srcId="{03DDD7AF-0403-0A45-BE0D-975BAA379F1B}" destId="{38962928-CBE9-ED4C-B335-0941545D3D2A}" srcOrd="6" destOrd="0" parTransId="{A90C80FA-F209-794F-A235-420450A00B00}" sibTransId="{61AAFFA8-DF7C-794A-B512-59D7FA415F1C}"/>
    <dgm:cxn modelId="{52DF3926-DD47-CB45-9C55-DC7B299EA77B}" srcId="{03DDD7AF-0403-0A45-BE0D-975BAA379F1B}" destId="{2DD7D249-288E-B148-BE24-731B23DD6D3E}" srcOrd="2" destOrd="0" parTransId="{537D16FB-5556-CF46-B8AA-8C1448272A01}" sibTransId="{F9AD7ACE-51CB-6644-A601-E5B38FA887AE}"/>
    <dgm:cxn modelId="{0A35F733-8F51-134D-AAE3-4949733A15FC}" srcId="{7C15F9AA-7A52-7847-8892-1CF2B4F82517}" destId="{03DDD7AF-0403-0A45-BE0D-975BAA379F1B}" srcOrd="0" destOrd="0" parTransId="{BC84F8BD-2736-A747-A227-7258F2B04285}" sibTransId="{C8C62143-D8D4-2E41-B0A3-BB0E54EBAF2F}"/>
    <dgm:cxn modelId="{7863403A-2B78-EF4C-BF95-37FC2FF20DD2}" type="presOf" srcId="{8BFD978A-85B1-5541-8057-920C7759FE05}" destId="{0AD0E5D4-6153-5E4D-BFA6-F1574F4375DA}" srcOrd="0" destOrd="0" presId="urn:microsoft.com/office/officeart/2005/8/layout/radial4"/>
    <dgm:cxn modelId="{8E13AC5F-E97E-F945-80EC-710042821307}" type="presOf" srcId="{E94CE348-97DF-E54E-8633-E513E92BDC60}" destId="{528C4F2F-07B0-4D49-994B-56A0C5EC80A6}" srcOrd="0" destOrd="0" presId="urn:microsoft.com/office/officeart/2005/8/layout/radial4"/>
    <dgm:cxn modelId="{E38E6C62-1318-5D42-A616-5B26AA0F7325}" type="presOf" srcId="{630DEA51-9A42-BF41-B0C3-C65D27CDF2A9}" destId="{0A07916F-8178-C34F-B22E-F4E69CAA99E3}" srcOrd="0" destOrd="0" presId="urn:microsoft.com/office/officeart/2005/8/layout/radial4"/>
    <dgm:cxn modelId="{50EB2F65-81AC-7D4A-B449-CA7A22CC985F}" type="presOf" srcId="{7C15F9AA-7A52-7847-8892-1CF2B4F82517}" destId="{4EB0212E-BF4E-0345-9CA0-89C409FE4249}" srcOrd="0" destOrd="0" presId="urn:microsoft.com/office/officeart/2005/8/layout/radial4"/>
    <dgm:cxn modelId="{04C2A171-6FC1-F248-BBA3-493DDBEECD79}" type="presOf" srcId="{A0997346-F3B4-BB4D-91D8-22520102169F}" destId="{D151AA1E-AB1A-4041-BA69-B22D5647409C}" srcOrd="0" destOrd="0" presId="urn:microsoft.com/office/officeart/2005/8/layout/radial4"/>
    <dgm:cxn modelId="{93D6A988-2A2C-1B40-995F-22129CB639E9}" type="presOf" srcId="{03DDD7AF-0403-0A45-BE0D-975BAA379F1B}" destId="{E6C224B2-87F1-F441-985B-CCD4241CF7D9}" srcOrd="0" destOrd="0" presId="urn:microsoft.com/office/officeart/2005/8/layout/radial4"/>
    <dgm:cxn modelId="{D881939A-60B5-F045-9809-1F2519C180F9}" type="presOf" srcId="{9F9EE090-ECA0-E441-8582-E96DD3D997DF}" destId="{84E6D620-C1B9-D340-BD84-8A1A1599F002}" srcOrd="0" destOrd="0" presId="urn:microsoft.com/office/officeart/2005/8/layout/radial4"/>
    <dgm:cxn modelId="{13BA599F-82A7-3A4A-8F04-FE63DC83F654}" srcId="{03DDD7AF-0403-0A45-BE0D-975BAA379F1B}" destId="{746A8881-B6CB-904F-B34E-3C9AD6FBA011}" srcOrd="4" destOrd="0" parTransId="{382EEA27-74C2-AF49-999D-CF51F584E692}" sibTransId="{B8789B36-A2E0-304F-81A8-9DCE38C69901}"/>
    <dgm:cxn modelId="{35B8C0A2-9440-A64D-8548-08C612AD1F98}" srcId="{03DDD7AF-0403-0A45-BE0D-975BAA379F1B}" destId="{6FA96420-E72F-1648-AE19-534A5E6092FC}" srcOrd="5" destOrd="0" parTransId="{9F9EE090-ECA0-E441-8582-E96DD3D997DF}" sibTransId="{F2B3A1BD-B5EE-8142-A34A-87D3BC9FFD8E}"/>
    <dgm:cxn modelId="{1491EBA2-D18A-4C4D-B0F8-A0CA699D2782}" type="presOf" srcId="{A90C80FA-F209-794F-A235-420450A00B00}" destId="{34C6C7E1-ED0B-8748-BFB1-7A70C177C01A}" srcOrd="0" destOrd="0" presId="urn:microsoft.com/office/officeart/2005/8/layout/radial4"/>
    <dgm:cxn modelId="{736A15AB-5A9D-CC45-95CC-7181C630ED0B}" type="presOf" srcId="{ADE55E13-FD9A-3449-9479-4B11CB76960C}" destId="{770A39BD-3659-054A-AD92-D9FF95C933E9}" srcOrd="0" destOrd="0" presId="urn:microsoft.com/office/officeart/2005/8/layout/radial4"/>
    <dgm:cxn modelId="{1BBEDFBC-1F16-0446-8A8C-24CB1E387905}" type="presOf" srcId="{537D16FB-5556-CF46-B8AA-8C1448272A01}" destId="{BE5B3D19-7246-1B4E-91F3-B786833261BF}" srcOrd="0" destOrd="0" presId="urn:microsoft.com/office/officeart/2005/8/layout/radial4"/>
    <dgm:cxn modelId="{A1D47FD7-D97D-714D-859D-AC5EF233F19B}" type="presOf" srcId="{38962928-CBE9-ED4C-B335-0941545D3D2A}" destId="{909D823E-A126-3A45-935A-BBD847433E8B}" srcOrd="0" destOrd="0" presId="urn:microsoft.com/office/officeart/2005/8/layout/radial4"/>
    <dgm:cxn modelId="{530EEEE0-A8BC-6B40-921D-FB56B2307E42}" type="presOf" srcId="{9EB59F84-FA2D-D641-A2C9-751D0DAB95EF}" destId="{86F906DD-01B1-7046-9440-4549E86D4A3F}" srcOrd="0" destOrd="0" presId="urn:microsoft.com/office/officeart/2005/8/layout/radial4"/>
    <dgm:cxn modelId="{A779C2E9-CFF6-8F4C-AB74-5D070FC98961}" type="presOf" srcId="{746A8881-B6CB-904F-B34E-3C9AD6FBA011}" destId="{CD7C9DA1-4BC0-1146-88E9-AA77E831E8BF}" srcOrd="0" destOrd="0" presId="urn:microsoft.com/office/officeart/2005/8/layout/radial4"/>
    <dgm:cxn modelId="{0F4F8CF5-472A-3349-9218-95C2AF7FD511}" type="presOf" srcId="{2DD7D249-288E-B148-BE24-731B23DD6D3E}" destId="{88381E7D-244F-404C-8A76-477AED027B4A}" srcOrd="0" destOrd="0" presId="urn:microsoft.com/office/officeart/2005/8/layout/radial4"/>
    <dgm:cxn modelId="{70C531FD-ACC8-5344-B7F4-4F7E76B80F1A}" type="presOf" srcId="{6FA96420-E72F-1648-AE19-534A5E6092FC}" destId="{7B754E4F-D708-FF43-982A-F695251C5518}" srcOrd="0" destOrd="0" presId="urn:microsoft.com/office/officeart/2005/8/layout/radial4"/>
    <dgm:cxn modelId="{19673B07-1B84-F546-B484-E850115640EF}" type="presParOf" srcId="{4EB0212E-BF4E-0345-9CA0-89C409FE4249}" destId="{E6C224B2-87F1-F441-985B-CCD4241CF7D9}" srcOrd="0" destOrd="0" presId="urn:microsoft.com/office/officeart/2005/8/layout/radial4"/>
    <dgm:cxn modelId="{601620D0-B050-9743-92FD-555FDBDFE1F2}" type="presParOf" srcId="{4EB0212E-BF4E-0345-9CA0-89C409FE4249}" destId="{86F906DD-01B1-7046-9440-4549E86D4A3F}" srcOrd="1" destOrd="0" presId="urn:microsoft.com/office/officeart/2005/8/layout/radial4"/>
    <dgm:cxn modelId="{E3639D51-5FE3-0B4D-B46E-F4C5F91F2D38}" type="presParOf" srcId="{4EB0212E-BF4E-0345-9CA0-89C409FE4249}" destId="{D151AA1E-AB1A-4041-BA69-B22D5647409C}" srcOrd="2" destOrd="0" presId="urn:microsoft.com/office/officeart/2005/8/layout/radial4"/>
    <dgm:cxn modelId="{3C30F43D-667C-8444-B722-E9B039591A9B}" type="presParOf" srcId="{4EB0212E-BF4E-0345-9CA0-89C409FE4249}" destId="{0AD0E5D4-6153-5E4D-BFA6-F1574F4375DA}" srcOrd="3" destOrd="0" presId="urn:microsoft.com/office/officeart/2005/8/layout/radial4"/>
    <dgm:cxn modelId="{405EBD41-1331-3542-8FC1-37A3B5022055}" type="presParOf" srcId="{4EB0212E-BF4E-0345-9CA0-89C409FE4249}" destId="{770A39BD-3659-054A-AD92-D9FF95C933E9}" srcOrd="4" destOrd="0" presId="urn:microsoft.com/office/officeart/2005/8/layout/radial4"/>
    <dgm:cxn modelId="{B3AA8084-0D25-9E4C-B3EE-C978752B392B}" type="presParOf" srcId="{4EB0212E-BF4E-0345-9CA0-89C409FE4249}" destId="{BE5B3D19-7246-1B4E-91F3-B786833261BF}" srcOrd="5" destOrd="0" presId="urn:microsoft.com/office/officeart/2005/8/layout/radial4"/>
    <dgm:cxn modelId="{37822EDE-8E47-2542-8911-11115A5D2F49}" type="presParOf" srcId="{4EB0212E-BF4E-0345-9CA0-89C409FE4249}" destId="{88381E7D-244F-404C-8A76-477AED027B4A}" srcOrd="6" destOrd="0" presId="urn:microsoft.com/office/officeart/2005/8/layout/radial4"/>
    <dgm:cxn modelId="{27BAFC7A-8CF5-5947-A01D-4316C6CCE49A}" type="presParOf" srcId="{4EB0212E-BF4E-0345-9CA0-89C409FE4249}" destId="{528C4F2F-07B0-4D49-994B-56A0C5EC80A6}" srcOrd="7" destOrd="0" presId="urn:microsoft.com/office/officeart/2005/8/layout/radial4"/>
    <dgm:cxn modelId="{3FF5D139-C87F-8341-86DC-325EDCA9D108}" type="presParOf" srcId="{4EB0212E-BF4E-0345-9CA0-89C409FE4249}" destId="{0A07916F-8178-C34F-B22E-F4E69CAA99E3}" srcOrd="8" destOrd="0" presId="urn:microsoft.com/office/officeart/2005/8/layout/radial4"/>
    <dgm:cxn modelId="{A93A44EF-91EA-9B44-A4AF-1FC9707594E6}" type="presParOf" srcId="{4EB0212E-BF4E-0345-9CA0-89C409FE4249}" destId="{7513D253-052F-5441-94E5-B862F2813E5D}" srcOrd="9" destOrd="0" presId="urn:microsoft.com/office/officeart/2005/8/layout/radial4"/>
    <dgm:cxn modelId="{FA556CE1-877B-1547-8C6C-A900F1B04B3C}" type="presParOf" srcId="{4EB0212E-BF4E-0345-9CA0-89C409FE4249}" destId="{CD7C9DA1-4BC0-1146-88E9-AA77E831E8BF}" srcOrd="10" destOrd="0" presId="urn:microsoft.com/office/officeart/2005/8/layout/radial4"/>
    <dgm:cxn modelId="{BD23E47D-9527-934C-9300-35F09BE32849}" type="presParOf" srcId="{4EB0212E-BF4E-0345-9CA0-89C409FE4249}" destId="{84E6D620-C1B9-D340-BD84-8A1A1599F002}" srcOrd="11" destOrd="0" presId="urn:microsoft.com/office/officeart/2005/8/layout/radial4"/>
    <dgm:cxn modelId="{614C7F00-1F89-FD45-9480-5B58404B8E45}" type="presParOf" srcId="{4EB0212E-BF4E-0345-9CA0-89C409FE4249}" destId="{7B754E4F-D708-FF43-982A-F695251C5518}" srcOrd="12" destOrd="0" presId="urn:microsoft.com/office/officeart/2005/8/layout/radial4"/>
    <dgm:cxn modelId="{44014EF6-39FB-584D-BAC8-29A2A9D50F48}" type="presParOf" srcId="{4EB0212E-BF4E-0345-9CA0-89C409FE4249}" destId="{34C6C7E1-ED0B-8748-BFB1-7A70C177C01A}" srcOrd="13" destOrd="0" presId="urn:microsoft.com/office/officeart/2005/8/layout/radial4"/>
    <dgm:cxn modelId="{439A884C-3EC4-C943-9D16-E912DEC223C1}" type="presParOf" srcId="{4EB0212E-BF4E-0345-9CA0-89C409FE4249}" destId="{909D823E-A126-3A45-935A-BBD847433E8B}" srcOrd="14" destOrd="0" presId="urn:microsoft.com/office/officeart/2005/8/layout/radial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5BD466-CCE1-5249-B34A-26418EEDBD49}">
      <dsp:nvSpPr>
        <dsp:cNvPr id="0" name=""/>
        <dsp:cNvSpPr/>
      </dsp:nvSpPr>
      <dsp:spPr>
        <a:xfrm>
          <a:off x="2984589" y="2694521"/>
          <a:ext cx="2184219" cy="2184219"/>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US" sz="4400" kern="1200" dirty="0">
              <a:latin typeface="Helvetica Neue" panose="02000503000000020004" pitchFamily="2" charset="0"/>
              <a:ea typeface="Helvetica Neue" panose="02000503000000020004" pitchFamily="2" charset="0"/>
              <a:cs typeface="Helvetica Neue" panose="02000503000000020004" pitchFamily="2" charset="0"/>
            </a:rPr>
            <a:t>LCAP</a:t>
          </a:r>
        </a:p>
      </dsp:txBody>
      <dsp:txXfrm>
        <a:off x="3304460" y="3014392"/>
        <a:ext cx="1544477" cy="1544477"/>
      </dsp:txXfrm>
    </dsp:sp>
    <dsp:sp modelId="{9F65B3AE-EBE3-CC46-842E-AFF09B4476A5}">
      <dsp:nvSpPr>
        <dsp:cNvPr id="0" name=""/>
        <dsp:cNvSpPr/>
      </dsp:nvSpPr>
      <dsp:spPr>
        <a:xfrm rot="10800000">
          <a:off x="765300" y="3475380"/>
          <a:ext cx="2097228" cy="622502"/>
        </a:xfrm>
        <a:prstGeom prst="leftArrow">
          <a:avLst>
            <a:gd name="adj1" fmla="val 60000"/>
            <a:gd name="adj2" fmla="val 50000"/>
          </a:avLst>
        </a:prstGeom>
        <a:gradFill rotWithShape="0">
          <a:gsLst>
            <a:gs pos="0">
              <a:schemeClr val="accent4">
                <a:tint val="60000"/>
                <a:hueOff val="0"/>
                <a:satOff val="0"/>
                <a:lumOff val="0"/>
                <a:alphaOff val="0"/>
                <a:shade val="51000"/>
                <a:satMod val="130000"/>
              </a:schemeClr>
            </a:gs>
            <a:gs pos="80000">
              <a:schemeClr val="accent4">
                <a:tint val="60000"/>
                <a:hueOff val="0"/>
                <a:satOff val="0"/>
                <a:lumOff val="0"/>
                <a:alphaOff val="0"/>
                <a:shade val="93000"/>
                <a:satMod val="130000"/>
              </a:schemeClr>
            </a:gs>
            <a:gs pos="100000">
              <a:schemeClr val="accent4">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7367C0DA-E5CB-3343-8B46-2DDF73CBAD9E}">
      <dsp:nvSpPr>
        <dsp:cNvPr id="0" name=""/>
        <dsp:cNvSpPr/>
      </dsp:nvSpPr>
      <dsp:spPr>
        <a:xfrm>
          <a:off x="823" y="3175049"/>
          <a:ext cx="1528953" cy="1223162"/>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Helvetica Neue" panose="02000503000000020004" pitchFamily="2" charset="0"/>
              <a:ea typeface="Helvetica Neue" panose="02000503000000020004" pitchFamily="2" charset="0"/>
              <a:cs typeface="Helvetica Neue" panose="02000503000000020004" pitchFamily="2" charset="0"/>
            </a:rPr>
            <a:t>State and Local Data</a:t>
          </a:r>
        </a:p>
      </dsp:txBody>
      <dsp:txXfrm>
        <a:off x="36648" y="3210874"/>
        <a:ext cx="1457303" cy="1151512"/>
      </dsp:txXfrm>
    </dsp:sp>
    <dsp:sp modelId="{7E2D6F10-22AB-0F4D-B40F-EA1C09E1041C}">
      <dsp:nvSpPr>
        <dsp:cNvPr id="0" name=""/>
        <dsp:cNvSpPr/>
      </dsp:nvSpPr>
      <dsp:spPr>
        <a:xfrm rot="12960000">
          <a:off x="1197453" y="2145348"/>
          <a:ext cx="2097228" cy="622502"/>
        </a:xfrm>
        <a:prstGeom prst="leftArrow">
          <a:avLst>
            <a:gd name="adj1" fmla="val 60000"/>
            <a:gd name="adj2" fmla="val 50000"/>
          </a:avLst>
        </a:prstGeom>
        <a:gradFill rotWithShape="0">
          <a:gsLst>
            <a:gs pos="0">
              <a:schemeClr val="accent4">
                <a:tint val="60000"/>
                <a:hueOff val="0"/>
                <a:satOff val="0"/>
                <a:lumOff val="0"/>
                <a:alphaOff val="0"/>
                <a:shade val="51000"/>
                <a:satMod val="130000"/>
              </a:schemeClr>
            </a:gs>
            <a:gs pos="80000">
              <a:schemeClr val="accent4">
                <a:tint val="60000"/>
                <a:hueOff val="0"/>
                <a:satOff val="0"/>
                <a:lumOff val="0"/>
                <a:alphaOff val="0"/>
                <a:shade val="93000"/>
                <a:satMod val="130000"/>
              </a:schemeClr>
            </a:gs>
            <a:gs pos="100000">
              <a:schemeClr val="accent4">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5421E035-210A-0E45-A817-857F4B55B9DC}">
      <dsp:nvSpPr>
        <dsp:cNvPr id="0" name=""/>
        <dsp:cNvSpPr/>
      </dsp:nvSpPr>
      <dsp:spPr>
        <a:xfrm>
          <a:off x="633244" y="1228658"/>
          <a:ext cx="1528953" cy="1223162"/>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Helvetica Neue" panose="02000503000000020004" pitchFamily="2" charset="0"/>
              <a:ea typeface="Helvetica Neue" panose="02000503000000020004" pitchFamily="2" charset="0"/>
              <a:cs typeface="Helvetica Neue" panose="02000503000000020004" pitchFamily="2" charset="0"/>
            </a:rPr>
            <a:t>District &amp; Site Leadership Meetings</a:t>
          </a:r>
        </a:p>
      </dsp:txBody>
      <dsp:txXfrm>
        <a:off x="669069" y="1264483"/>
        <a:ext cx="1457303" cy="1151512"/>
      </dsp:txXfrm>
    </dsp:sp>
    <dsp:sp modelId="{A09FCBB8-912E-9D44-9F98-7D811B0F176D}">
      <dsp:nvSpPr>
        <dsp:cNvPr id="0" name=""/>
        <dsp:cNvSpPr/>
      </dsp:nvSpPr>
      <dsp:spPr>
        <a:xfrm rot="15120000">
          <a:off x="2328846" y="1323343"/>
          <a:ext cx="2097228" cy="622502"/>
        </a:xfrm>
        <a:prstGeom prst="leftArrow">
          <a:avLst>
            <a:gd name="adj1" fmla="val 60000"/>
            <a:gd name="adj2" fmla="val 50000"/>
          </a:avLst>
        </a:prstGeom>
        <a:gradFill rotWithShape="0">
          <a:gsLst>
            <a:gs pos="0">
              <a:schemeClr val="accent4">
                <a:tint val="60000"/>
                <a:hueOff val="0"/>
                <a:satOff val="0"/>
                <a:lumOff val="0"/>
                <a:alphaOff val="0"/>
                <a:shade val="51000"/>
                <a:satMod val="130000"/>
              </a:schemeClr>
            </a:gs>
            <a:gs pos="80000">
              <a:schemeClr val="accent4">
                <a:tint val="60000"/>
                <a:hueOff val="0"/>
                <a:satOff val="0"/>
                <a:lumOff val="0"/>
                <a:alphaOff val="0"/>
                <a:shade val="93000"/>
                <a:satMod val="130000"/>
              </a:schemeClr>
            </a:gs>
            <a:gs pos="100000">
              <a:schemeClr val="accent4">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BCDEF540-DDD2-894A-89EB-A5B16C39F4E9}">
      <dsp:nvSpPr>
        <dsp:cNvPr id="0" name=""/>
        <dsp:cNvSpPr/>
      </dsp:nvSpPr>
      <dsp:spPr>
        <a:xfrm>
          <a:off x="2288944" y="25722"/>
          <a:ext cx="1528953" cy="1223162"/>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Helvetica Neue" panose="02000503000000020004" pitchFamily="2" charset="0"/>
              <a:ea typeface="Helvetica Neue" panose="02000503000000020004" pitchFamily="2" charset="0"/>
              <a:cs typeface="Helvetica Neue" panose="02000503000000020004" pitchFamily="2" charset="0"/>
            </a:rPr>
            <a:t>DAC and DELAC</a:t>
          </a:r>
        </a:p>
      </dsp:txBody>
      <dsp:txXfrm>
        <a:off x="2324769" y="61547"/>
        <a:ext cx="1457303" cy="1151512"/>
      </dsp:txXfrm>
    </dsp:sp>
    <dsp:sp modelId="{5F055062-15C0-6D4A-B6C5-9E9DB228C7C1}">
      <dsp:nvSpPr>
        <dsp:cNvPr id="0" name=""/>
        <dsp:cNvSpPr/>
      </dsp:nvSpPr>
      <dsp:spPr>
        <a:xfrm rot="17280000">
          <a:off x="3727324" y="1323343"/>
          <a:ext cx="2097228" cy="622502"/>
        </a:xfrm>
        <a:prstGeom prst="leftArrow">
          <a:avLst>
            <a:gd name="adj1" fmla="val 60000"/>
            <a:gd name="adj2" fmla="val 50000"/>
          </a:avLst>
        </a:prstGeom>
        <a:gradFill rotWithShape="0">
          <a:gsLst>
            <a:gs pos="0">
              <a:schemeClr val="accent4">
                <a:tint val="60000"/>
                <a:hueOff val="0"/>
                <a:satOff val="0"/>
                <a:lumOff val="0"/>
                <a:alphaOff val="0"/>
                <a:shade val="51000"/>
                <a:satMod val="130000"/>
              </a:schemeClr>
            </a:gs>
            <a:gs pos="80000">
              <a:schemeClr val="accent4">
                <a:tint val="60000"/>
                <a:hueOff val="0"/>
                <a:satOff val="0"/>
                <a:lumOff val="0"/>
                <a:alphaOff val="0"/>
                <a:shade val="93000"/>
                <a:satMod val="130000"/>
              </a:schemeClr>
            </a:gs>
            <a:gs pos="100000">
              <a:schemeClr val="accent4">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C5C11DDD-4751-9E46-8A79-17CF0EF5BC48}">
      <dsp:nvSpPr>
        <dsp:cNvPr id="0" name=""/>
        <dsp:cNvSpPr/>
      </dsp:nvSpPr>
      <dsp:spPr>
        <a:xfrm>
          <a:off x="4335501" y="25722"/>
          <a:ext cx="1528953" cy="1223162"/>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Helvetica Neue" panose="02000503000000020004" pitchFamily="2" charset="0"/>
              <a:ea typeface="Helvetica Neue" panose="02000503000000020004" pitchFamily="2" charset="0"/>
              <a:cs typeface="Helvetica Neue" panose="02000503000000020004" pitchFamily="2" charset="0"/>
            </a:rPr>
            <a:t>Educational Partner Meetings</a:t>
          </a:r>
        </a:p>
      </dsp:txBody>
      <dsp:txXfrm>
        <a:off x="4371326" y="61547"/>
        <a:ext cx="1457303" cy="1151512"/>
      </dsp:txXfrm>
    </dsp:sp>
    <dsp:sp modelId="{434C5265-5EA6-4C40-A0D4-326F2B8D3FDC}">
      <dsp:nvSpPr>
        <dsp:cNvPr id="0" name=""/>
        <dsp:cNvSpPr/>
      </dsp:nvSpPr>
      <dsp:spPr>
        <a:xfrm rot="19440000">
          <a:off x="4858716" y="2145348"/>
          <a:ext cx="2097228" cy="622502"/>
        </a:xfrm>
        <a:prstGeom prst="leftArrow">
          <a:avLst>
            <a:gd name="adj1" fmla="val 60000"/>
            <a:gd name="adj2" fmla="val 50000"/>
          </a:avLst>
        </a:prstGeom>
        <a:gradFill rotWithShape="0">
          <a:gsLst>
            <a:gs pos="0">
              <a:schemeClr val="accent4">
                <a:tint val="60000"/>
                <a:hueOff val="0"/>
                <a:satOff val="0"/>
                <a:lumOff val="0"/>
                <a:alphaOff val="0"/>
                <a:shade val="51000"/>
                <a:satMod val="130000"/>
              </a:schemeClr>
            </a:gs>
            <a:gs pos="80000">
              <a:schemeClr val="accent4">
                <a:tint val="60000"/>
                <a:hueOff val="0"/>
                <a:satOff val="0"/>
                <a:lumOff val="0"/>
                <a:alphaOff val="0"/>
                <a:shade val="93000"/>
                <a:satMod val="130000"/>
              </a:schemeClr>
            </a:gs>
            <a:gs pos="100000">
              <a:schemeClr val="accent4">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28213DD4-012E-9A4A-AFEA-6B664617DF48}">
      <dsp:nvSpPr>
        <dsp:cNvPr id="0" name=""/>
        <dsp:cNvSpPr/>
      </dsp:nvSpPr>
      <dsp:spPr>
        <a:xfrm>
          <a:off x="5991200" y="1228658"/>
          <a:ext cx="1528953" cy="1223162"/>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Helvetica Neue" panose="02000503000000020004" pitchFamily="2" charset="0"/>
              <a:ea typeface="Helvetica Neue" panose="02000503000000020004" pitchFamily="2" charset="0"/>
              <a:cs typeface="Helvetica Neue" panose="02000503000000020004" pitchFamily="2" charset="0"/>
            </a:rPr>
            <a:t>LCAP Survey: Student and Parent Responses</a:t>
          </a:r>
        </a:p>
      </dsp:txBody>
      <dsp:txXfrm>
        <a:off x="6027025" y="1264483"/>
        <a:ext cx="1457303" cy="1151512"/>
      </dsp:txXfrm>
    </dsp:sp>
    <dsp:sp modelId="{36C68937-D451-7B43-BAC5-77B312D89BDC}">
      <dsp:nvSpPr>
        <dsp:cNvPr id="0" name=""/>
        <dsp:cNvSpPr/>
      </dsp:nvSpPr>
      <dsp:spPr>
        <a:xfrm>
          <a:off x="5290870" y="3475380"/>
          <a:ext cx="2097228" cy="622502"/>
        </a:xfrm>
        <a:prstGeom prst="leftArrow">
          <a:avLst>
            <a:gd name="adj1" fmla="val 60000"/>
            <a:gd name="adj2" fmla="val 50000"/>
          </a:avLst>
        </a:prstGeom>
        <a:gradFill rotWithShape="0">
          <a:gsLst>
            <a:gs pos="0">
              <a:schemeClr val="accent4">
                <a:tint val="60000"/>
                <a:hueOff val="0"/>
                <a:satOff val="0"/>
                <a:lumOff val="0"/>
                <a:alphaOff val="0"/>
                <a:shade val="51000"/>
                <a:satMod val="130000"/>
              </a:schemeClr>
            </a:gs>
            <a:gs pos="80000">
              <a:schemeClr val="accent4">
                <a:tint val="60000"/>
                <a:hueOff val="0"/>
                <a:satOff val="0"/>
                <a:lumOff val="0"/>
                <a:alphaOff val="0"/>
                <a:shade val="93000"/>
                <a:satMod val="130000"/>
              </a:schemeClr>
            </a:gs>
            <a:gs pos="100000">
              <a:schemeClr val="accent4">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4022E89-B721-A24E-B1C1-F894CF27B39E}">
      <dsp:nvSpPr>
        <dsp:cNvPr id="0" name=""/>
        <dsp:cNvSpPr/>
      </dsp:nvSpPr>
      <dsp:spPr>
        <a:xfrm>
          <a:off x="6623621" y="3175049"/>
          <a:ext cx="1528953" cy="1223162"/>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Helvetica Neue" panose="02000503000000020004" pitchFamily="2" charset="0"/>
              <a:ea typeface="Helvetica Neue" panose="02000503000000020004" pitchFamily="2" charset="0"/>
              <a:cs typeface="Helvetica Neue" panose="02000503000000020004" pitchFamily="2" charset="0"/>
            </a:rPr>
            <a:t>Climate Survey: Student, Parent, and Staff Responses </a:t>
          </a:r>
        </a:p>
      </dsp:txBody>
      <dsp:txXfrm>
        <a:off x="6659446" y="3210874"/>
        <a:ext cx="1457303" cy="11515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5BD466-CCE1-5249-B34A-26418EEDBD49}">
      <dsp:nvSpPr>
        <dsp:cNvPr id="0" name=""/>
        <dsp:cNvSpPr/>
      </dsp:nvSpPr>
      <dsp:spPr>
        <a:xfrm>
          <a:off x="3342286" y="3075624"/>
          <a:ext cx="1877298" cy="1877298"/>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US" sz="2900" kern="1200" dirty="0">
              <a:latin typeface="Helvetica Neue" panose="02000503000000020004" pitchFamily="2" charset="0"/>
              <a:ea typeface="Helvetica Neue" panose="02000503000000020004" pitchFamily="2" charset="0"/>
              <a:cs typeface="Helvetica Neue" panose="02000503000000020004" pitchFamily="2" charset="0"/>
            </a:rPr>
            <a:t>LREBG</a:t>
          </a:r>
        </a:p>
      </dsp:txBody>
      <dsp:txXfrm>
        <a:off x="3617210" y="3350548"/>
        <a:ext cx="1327450" cy="1327450"/>
      </dsp:txXfrm>
    </dsp:sp>
    <dsp:sp modelId="{A931A5C2-24DF-D149-8B05-1B84B5BFB349}">
      <dsp:nvSpPr>
        <dsp:cNvPr id="0" name=""/>
        <dsp:cNvSpPr/>
      </dsp:nvSpPr>
      <dsp:spPr>
        <a:xfrm rot="10800000">
          <a:off x="702667" y="3746759"/>
          <a:ext cx="2494440" cy="535029"/>
        </a:xfrm>
        <a:prstGeom prst="leftArrow">
          <a:avLst>
            <a:gd name="adj1" fmla="val 60000"/>
            <a:gd name="adj2" fmla="val 50000"/>
          </a:avLst>
        </a:prstGeom>
        <a:gradFill rotWithShape="0">
          <a:gsLst>
            <a:gs pos="0">
              <a:schemeClr val="accent4">
                <a:tint val="60000"/>
                <a:hueOff val="0"/>
                <a:satOff val="0"/>
                <a:lumOff val="0"/>
                <a:alphaOff val="0"/>
                <a:shade val="51000"/>
                <a:satMod val="130000"/>
              </a:schemeClr>
            </a:gs>
            <a:gs pos="80000">
              <a:schemeClr val="accent4">
                <a:tint val="60000"/>
                <a:hueOff val="0"/>
                <a:satOff val="0"/>
                <a:lumOff val="0"/>
                <a:alphaOff val="0"/>
                <a:shade val="93000"/>
                <a:satMod val="130000"/>
              </a:schemeClr>
            </a:gs>
            <a:gs pos="100000">
              <a:schemeClr val="accent4">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5A5F8B28-1173-C24A-8585-83309852F29E}">
      <dsp:nvSpPr>
        <dsp:cNvPr id="0" name=""/>
        <dsp:cNvSpPr/>
      </dsp:nvSpPr>
      <dsp:spPr>
        <a:xfrm>
          <a:off x="45613" y="3488630"/>
          <a:ext cx="1314108" cy="1051286"/>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Helvetica Neue" panose="02000503000000020004" pitchFamily="2" charset="0"/>
              <a:ea typeface="Helvetica Neue" panose="02000503000000020004" pitchFamily="2" charset="0"/>
              <a:cs typeface="Helvetica Neue" panose="02000503000000020004" pitchFamily="2" charset="0"/>
            </a:rPr>
            <a:t>District Plans: LCAP, CCEIS, DA</a:t>
          </a:r>
        </a:p>
      </dsp:txBody>
      <dsp:txXfrm>
        <a:off x="76404" y="3519421"/>
        <a:ext cx="1252526" cy="989704"/>
      </dsp:txXfrm>
    </dsp:sp>
    <dsp:sp modelId="{24055871-AD92-0344-AB0D-6E65FF97B59B}">
      <dsp:nvSpPr>
        <dsp:cNvPr id="0" name=""/>
        <dsp:cNvSpPr/>
      </dsp:nvSpPr>
      <dsp:spPr>
        <a:xfrm rot="12223288">
          <a:off x="853732" y="2798809"/>
          <a:ext cx="2539819" cy="535029"/>
        </a:xfrm>
        <a:prstGeom prst="leftArrow">
          <a:avLst>
            <a:gd name="adj1" fmla="val 60000"/>
            <a:gd name="adj2" fmla="val 50000"/>
          </a:avLst>
        </a:prstGeom>
        <a:gradFill rotWithShape="0">
          <a:gsLst>
            <a:gs pos="0">
              <a:schemeClr val="accent4">
                <a:tint val="60000"/>
                <a:hueOff val="0"/>
                <a:satOff val="0"/>
                <a:lumOff val="0"/>
                <a:alphaOff val="0"/>
                <a:shade val="51000"/>
                <a:satMod val="130000"/>
              </a:schemeClr>
            </a:gs>
            <a:gs pos="80000">
              <a:schemeClr val="accent4">
                <a:tint val="60000"/>
                <a:hueOff val="0"/>
                <a:satOff val="0"/>
                <a:lumOff val="0"/>
                <a:alphaOff val="0"/>
                <a:shade val="93000"/>
                <a:satMod val="130000"/>
              </a:schemeClr>
            </a:gs>
            <a:gs pos="100000">
              <a:schemeClr val="accent4">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962AF461-174D-D146-BAD0-081647004E1F}">
      <dsp:nvSpPr>
        <dsp:cNvPr id="0" name=""/>
        <dsp:cNvSpPr/>
      </dsp:nvSpPr>
      <dsp:spPr>
        <a:xfrm>
          <a:off x="228600" y="1969170"/>
          <a:ext cx="1464850" cy="1172563"/>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Helvetica Neue" panose="02000503000000020004" pitchFamily="2" charset="0"/>
              <a:ea typeface="Helvetica Neue" panose="02000503000000020004" pitchFamily="2" charset="0"/>
              <a:cs typeface="Helvetica Neue" panose="02000503000000020004" pitchFamily="2" charset="0"/>
            </a:rPr>
            <a:t>WASC Review (Priority Need High Schools) </a:t>
          </a:r>
        </a:p>
      </dsp:txBody>
      <dsp:txXfrm>
        <a:off x="262943" y="2003513"/>
        <a:ext cx="1396164" cy="1103877"/>
      </dsp:txXfrm>
    </dsp:sp>
    <dsp:sp modelId="{9F65B3AE-EBE3-CC46-842E-AFF09B4476A5}">
      <dsp:nvSpPr>
        <dsp:cNvPr id="0" name=""/>
        <dsp:cNvSpPr/>
      </dsp:nvSpPr>
      <dsp:spPr>
        <a:xfrm rot="13777404">
          <a:off x="1441452" y="1930395"/>
          <a:ext cx="2589831" cy="535029"/>
        </a:xfrm>
        <a:prstGeom prst="leftArrow">
          <a:avLst>
            <a:gd name="adj1" fmla="val 60000"/>
            <a:gd name="adj2" fmla="val 50000"/>
          </a:avLst>
        </a:prstGeom>
        <a:gradFill rotWithShape="0">
          <a:gsLst>
            <a:gs pos="0">
              <a:schemeClr val="accent4">
                <a:tint val="60000"/>
                <a:hueOff val="0"/>
                <a:satOff val="0"/>
                <a:lumOff val="0"/>
                <a:alphaOff val="0"/>
                <a:shade val="51000"/>
                <a:satMod val="130000"/>
              </a:schemeClr>
            </a:gs>
            <a:gs pos="80000">
              <a:schemeClr val="accent4">
                <a:tint val="60000"/>
                <a:hueOff val="0"/>
                <a:satOff val="0"/>
                <a:lumOff val="0"/>
                <a:alphaOff val="0"/>
                <a:shade val="93000"/>
                <a:satMod val="130000"/>
              </a:schemeClr>
            </a:gs>
            <a:gs pos="100000">
              <a:schemeClr val="accent4">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7367C0DA-E5CB-3343-8B46-2DDF73CBAD9E}">
      <dsp:nvSpPr>
        <dsp:cNvPr id="0" name=""/>
        <dsp:cNvSpPr/>
      </dsp:nvSpPr>
      <dsp:spPr>
        <a:xfrm>
          <a:off x="1142988" y="685796"/>
          <a:ext cx="1509043" cy="1051286"/>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Helvetica Neue" panose="02000503000000020004" pitchFamily="2" charset="0"/>
              <a:ea typeface="Helvetica Neue" panose="02000503000000020004" pitchFamily="2" charset="0"/>
              <a:cs typeface="Helvetica Neue" panose="02000503000000020004" pitchFamily="2" charset="0"/>
            </a:rPr>
            <a:t>State Data: Dashboard, CAASSP, </a:t>
          </a:r>
          <a:r>
            <a:rPr lang="en-US" sz="1600" kern="1200" dirty="0" err="1">
              <a:latin typeface="Helvetica Neue" panose="02000503000000020004" pitchFamily="2" charset="0"/>
              <a:ea typeface="Helvetica Neue" panose="02000503000000020004" pitchFamily="2" charset="0"/>
              <a:cs typeface="Helvetica Neue" panose="02000503000000020004" pitchFamily="2" charset="0"/>
            </a:rPr>
            <a:t>DataQuest</a:t>
          </a:r>
          <a:endParaRPr lang="en-US" sz="1600" kern="1200" dirty="0">
            <a:latin typeface="Helvetica Neue" panose="02000503000000020004" pitchFamily="2" charset="0"/>
            <a:ea typeface="Helvetica Neue" panose="02000503000000020004" pitchFamily="2" charset="0"/>
            <a:cs typeface="Helvetica Neue" panose="02000503000000020004" pitchFamily="2" charset="0"/>
          </a:endParaRPr>
        </a:p>
      </dsp:txBody>
      <dsp:txXfrm>
        <a:off x="1173779" y="716587"/>
        <a:ext cx="1447461" cy="989704"/>
      </dsp:txXfrm>
    </dsp:sp>
    <dsp:sp modelId="{98F274A7-341E-C842-8C99-3A1DDE26EA7B}">
      <dsp:nvSpPr>
        <dsp:cNvPr id="0" name=""/>
        <dsp:cNvSpPr/>
      </dsp:nvSpPr>
      <dsp:spPr>
        <a:xfrm rot="15428571">
          <a:off x="2515008" y="1474155"/>
          <a:ext cx="2494440" cy="535029"/>
        </a:xfrm>
        <a:prstGeom prst="leftArrow">
          <a:avLst>
            <a:gd name="adj1" fmla="val 60000"/>
            <a:gd name="adj2" fmla="val 50000"/>
          </a:avLst>
        </a:prstGeom>
        <a:gradFill rotWithShape="0">
          <a:gsLst>
            <a:gs pos="0">
              <a:schemeClr val="accent4">
                <a:tint val="60000"/>
                <a:hueOff val="0"/>
                <a:satOff val="0"/>
                <a:lumOff val="0"/>
                <a:alphaOff val="0"/>
                <a:shade val="51000"/>
                <a:satMod val="130000"/>
              </a:schemeClr>
            </a:gs>
            <a:gs pos="80000">
              <a:schemeClr val="accent4">
                <a:tint val="60000"/>
                <a:hueOff val="0"/>
                <a:satOff val="0"/>
                <a:lumOff val="0"/>
                <a:alphaOff val="0"/>
                <a:shade val="93000"/>
                <a:satMod val="130000"/>
              </a:schemeClr>
            </a:gs>
            <a:gs pos="100000">
              <a:schemeClr val="accent4">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E4083C8D-E905-4246-8006-A50BBE92F62C}">
      <dsp:nvSpPr>
        <dsp:cNvPr id="0" name=""/>
        <dsp:cNvSpPr/>
      </dsp:nvSpPr>
      <dsp:spPr>
        <a:xfrm>
          <a:off x="2827641" y="76"/>
          <a:ext cx="1314108" cy="1051286"/>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Helvetica Neue" panose="02000503000000020004" pitchFamily="2" charset="0"/>
              <a:ea typeface="Helvetica Neue" panose="02000503000000020004" pitchFamily="2" charset="0"/>
              <a:cs typeface="Helvetica Neue" panose="02000503000000020004" pitchFamily="2" charset="0"/>
            </a:rPr>
            <a:t>Local Data: DIBELS, </a:t>
          </a:r>
          <a:r>
            <a:rPr lang="en-US" sz="1600" kern="1200" dirty="0" err="1">
              <a:latin typeface="Helvetica Neue" panose="02000503000000020004" pitchFamily="2" charset="0"/>
              <a:ea typeface="Helvetica Neue" panose="02000503000000020004" pitchFamily="2" charset="0"/>
              <a:cs typeface="Helvetica Neue" panose="02000503000000020004" pitchFamily="2" charset="0"/>
            </a:rPr>
            <a:t>i</a:t>
          </a:r>
          <a:r>
            <a:rPr lang="en-US" sz="1600" kern="1200" dirty="0">
              <a:latin typeface="Helvetica Neue" panose="02000503000000020004" pitchFamily="2" charset="0"/>
              <a:ea typeface="Helvetica Neue" panose="02000503000000020004" pitchFamily="2" charset="0"/>
              <a:cs typeface="Helvetica Neue" panose="02000503000000020004" pitchFamily="2" charset="0"/>
            </a:rPr>
            <a:t>-Ready Math and Reading</a:t>
          </a:r>
        </a:p>
      </dsp:txBody>
      <dsp:txXfrm>
        <a:off x="2858432" y="30867"/>
        <a:ext cx="1252526" cy="989704"/>
      </dsp:txXfrm>
    </dsp:sp>
    <dsp:sp modelId="{7E2D6F10-22AB-0F4D-B40F-EA1C09E1041C}">
      <dsp:nvSpPr>
        <dsp:cNvPr id="0" name=""/>
        <dsp:cNvSpPr/>
      </dsp:nvSpPr>
      <dsp:spPr>
        <a:xfrm rot="16971429">
          <a:off x="3552422" y="1474155"/>
          <a:ext cx="2494440" cy="535029"/>
        </a:xfrm>
        <a:prstGeom prst="leftArrow">
          <a:avLst>
            <a:gd name="adj1" fmla="val 60000"/>
            <a:gd name="adj2" fmla="val 50000"/>
          </a:avLst>
        </a:prstGeom>
        <a:gradFill rotWithShape="0">
          <a:gsLst>
            <a:gs pos="0">
              <a:schemeClr val="accent4">
                <a:tint val="60000"/>
                <a:hueOff val="0"/>
                <a:satOff val="0"/>
                <a:lumOff val="0"/>
                <a:alphaOff val="0"/>
                <a:shade val="51000"/>
                <a:satMod val="130000"/>
              </a:schemeClr>
            </a:gs>
            <a:gs pos="80000">
              <a:schemeClr val="accent4">
                <a:tint val="60000"/>
                <a:hueOff val="0"/>
                <a:satOff val="0"/>
                <a:lumOff val="0"/>
                <a:alphaOff val="0"/>
                <a:shade val="93000"/>
                <a:satMod val="130000"/>
              </a:schemeClr>
            </a:gs>
            <a:gs pos="100000">
              <a:schemeClr val="accent4">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5421E035-210A-0E45-A817-857F4B55B9DC}">
      <dsp:nvSpPr>
        <dsp:cNvPr id="0" name=""/>
        <dsp:cNvSpPr/>
      </dsp:nvSpPr>
      <dsp:spPr>
        <a:xfrm>
          <a:off x="4420121" y="76"/>
          <a:ext cx="1314108" cy="1051286"/>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Helvetica Neue" panose="02000503000000020004" pitchFamily="2" charset="0"/>
              <a:ea typeface="Helvetica Neue" panose="02000503000000020004" pitchFamily="2" charset="0"/>
              <a:cs typeface="Helvetica Neue" panose="02000503000000020004" pitchFamily="2" charset="0"/>
            </a:rPr>
            <a:t>District Leadership Interviews</a:t>
          </a:r>
        </a:p>
      </dsp:txBody>
      <dsp:txXfrm>
        <a:off x="4450912" y="30867"/>
        <a:ext cx="1252526" cy="989704"/>
      </dsp:txXfrm>
    </dsp:sp>
    <dsp:sp modelId="{5F055062-15C0-6D4A-B6C5-9E9DB228C7C1}">
      <dsp:nvSpPr>
        <dsp:cNvPr id="0" name=""/>
        <dsp:cNvSpPr/>
      </dsp:nvSpPr>
      <dsp:spPr>
        <a:xfrm rot="18704649">
          <a:off x="4564969" y="1940101"/>
          <a:ext cx="2656276" cy="535029"/>
        </a:xfrm>
        <a:prstGeom prst="leftArrow">
          <a:avLst>
            <a:gd name="adj1" fmla="val 60000"/>
            <a:gd name="adj2" fmla="val 50000"/>
          </a:avLst>
        </a:prstGeom>
        <a:gradFill rotWithShape="0">
          <a:gsLst>
            <a:gs pos="0">
              <a:schemeClr val="accent4">
                <a:tint val="60000"/>
                <a:hueOff val="0"/>
                <a:satOff val="0"/>
                <a:lumOff val="0"/>
                <a:alphaOff val="0"/>
                <a:shade val="51000"/>
                <a:satMod val="130000"/>
              </a:schemeClr>
            </a:gs>
            <a:gs pos="80000">
              <a:schemeClr val="accent4">
                <a:tint val="60000"/>
                <a:hueOff val="0"/>
                <a:satOff val="0"/>
                <a:lumOff val="0"/>
                <a:alphaOff val="0"/>
                <a:shade val="93000"/>
                <a:satMod val="130000"/>
              </a:schemeClr>
            </a:gs>
            <a:gs pos="100000">
              <a:schemeClr val="accent4">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C5C11DDD-4751-9E46-8A79-17CF0EF5BC48}">
      <dsp:nvSpPr>
        <dsp:cNvPr id="0" name=""/>
        <dsp:cNvSpPr/>
      </dsp:nvSpPr>
      <dsp:spPr>
        <a:xfrm>
          <a:off x="5974134" y="609588"/>
          <a:ext cx="1606511" cy="1214141"/>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Helvetica Neue" panose="02000503000000020004" pitchFamily="2" charset="0"/>
              <a:ea typeface="Helvetica Neue" panose="02000503000000020004" pitchFamily="2" charset="0"/>
              <a:cs typeface="Helvetica Neue" panose="02000503000000020004" pitchFamily="2" charset="0"/>
            </a:rPr>
            <a:t>Leadership Interviews (Priority Need High Schools) </a:t>
          </a:r>
        </a:p>
      </dsp:txBody>
      <dsp:txXfrm>
        <a:off x="6009695" y="645149"/>
        <a:ext cx="1535389" cy="1143019"/>
      </dsp:txXfrm>
    </dsp:sp>
    <dsp:sp modelId="{434C5265-5EA6-4C40-A0D4-326F2B8D3FDC}">
      <dsp:nvSpPr>
        <dsp:cNvPr id="0" name=""/>
        <dsp:cNvSpPr/>
      </dsp:nvSpPr>
      <dsp:spPr>
        <a:xfrm rot="20196152">
          <a:off x="5172787" y="2826487"/>
          <a:ext cx="2470059" cy="535029"/>
        </a:xfrm>
        <a:prstGeom prst="leftArrow">
          <a:avLst>
            <a:gd name="adj1" fmla="val 60000"/>
            <a:gd name="adj2" fmla="val 50000"/>
          </a:avLst>
        </a:prstGeom>
        <a:gradFill rotWithShape="0">
          <a:gsLst>
            <a:gs pos="0">
              <a:schemeClr val="accent4">
                <a:tint val="60000"/>
                <a:hueOff val="0"/>
                <a:satOff val="0"/>
                <a:lumOff val="0"/>
                <a:alphaOff val="0"/>
                <a:shade val="51000"/>
                <a:satMod val="130000"/>
              </a:schemeClr>
            </a:gs>
            <a:gs pos="80000">
              <a:schemeClr val="accent4">
                <a:tint val="60000"/>
                <a:hueOff val="0"/>
                <a:satOff val="0"/>
                <a:lumOff val="0"/>
                <a:alphaOff val="0"/>
                <a:shade val="93000"/>
                <a:satMod val="130000"/>
              </a:schemeClr>
            </a:gs>
            <a:gs pos="100000">
              <a:schemeClr val="accent4">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28213DD4-012E-9A4A-AFEA-6B664617DF48}">
      <dsp:nvSpPr>
        <dsp:cNvPr id="0" name=""/>
        <dsp:cNvSpPr/>
      </dsp:nvSpPr>
      <dsp:spPr>
        <a:xfrm>
          <a:off x="6779681" y="2017286"/>
          <a:ext cx="1523222" cy="1172552"/>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Helvetica Neue" panose="02000503000000020004" pitchFamily="2" charset="0"/>
              <a:ea typeface="Helvetica Neue" panose="02000503000000020004" pitchFamily="2" charset="0"/>
              <a:cs typeface="Helvetica Neue" panose="02000503000000020004" pitchFamily="2" charset="0"/>
            </a:rPr>
            <a:t>LCAP Survey: Student and Parent Responses</a:t>
          </a:r>
        </a:p>
      </dsp:txBody>
      <dsp:txXfrm>
        <a:off x="6814024" y="2051629"/>
        <a:ext cx="1454536" cy="1103866"/>
      </dsp:txXfrm>
    </dsp:sp>
    <dsp:sp modelId="{36C68937-D451-7B43-BAC5-77B312D89BDC}">
      <dsp:nvSpPr>
        <dsp:cNvPr id="0" name=""/>
        <dsp:cNvSpPr/>
      </dsp:nvSpPr>
      <dsp:spPr>
        <a:xfrm>
          <a:off x="5364763" y="3746759"/>
          <a:ext cx="2494440" cy="535029"/>
        </a:xfrm>
        <a:prstGeom prst="leftArrow">
          <a:avLst>
            <a:gd name="adj1" fmla="val 60000"/>
            <a:gd name="adj2" fmla="val 50000"/>
          </a:avLst>
        </a:prstGeom>
        <a:gradFill rotWithShape="0">
          <a:gsLst>
            <a:gs pos="0">
              <a:schemeClr val="accent4">
                <a:tint val="60000"/>
                <a:hueOff val="0"/>
                <a:satOff val="0"/>
                <a:lumOff val="0"/>
                <a:alphaOff val="0"/>
                <a:shade val="51000"/>
                <a:satMod val="130000"/>
              </a:schemeClr>
            </a:gs>
            <a:gs pos="80000">
              <a:schemeClr val="accent4">
                <a:tint val="60000"/>
                <a:hueOff val="0"/>
                <a:satOff val="0"/>
                <a:lumOff val="0"/>
                <a:alphaOff val="0"/>
                <a:shade val="93000"/>
                <a:satMod val="130000"/>
              </a:schemeClr>
            </a:gs>
            <a:gs pos="100000">
              <a:schemeClr val="accent4">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4022E89-B721-A24E-B1C1-F894CF27B39E}">
      <dsp:nvSpPr>
        <dsp:cNvPr id="0" name=""/>
        <dsp:cNvSpPr/>
      </dsp:nvSpPr>
      <dsp:spPr>
        <a:xfrm>
          <a:off x="7123454" y="3456545"/>
          <a:ext cx="1471499" cy="1115457"/>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Helvetica Neue" panose="02000503000000020004" pitchFamily="2" charset="0"/>
              <a:ea typeface="Helvetica Neue" panose="02000503000000020004" pitchFamily="2" charset="0"/>
              <a:cs typeface="Helvetica Neue" panose="02000503000000020004" pitchFamily="2" charset="0"/>
            </a:rPr>
            <a:t>Climate Survey: Student and Parent Responses </a:t>
          </a:r>
        </a:p>
      </dsp:txBody>
      <dsp:txXfrm>
        <a:off x="7156125" y="3489216"/>
        <a:ext cx="1406157" cy="10501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C224B2-87F1-F441-985B-CCD4241CF7D9}">
      <dsp:nvSpPr>
        <dsp:cNvPr id="0" name=""/>
        <dsp:cNvSpPr/>
      </dsp:nvSpPr>
      <dsp:spPr>
        <a:xfrm>
          <a:off x="3157867" y="2768213"/>
          <a:ext cx="1913863" cy="1913863"/>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US" sz="2900" kern="1200" dirty="0">
              <a:latin typeface="Helvetica Neue" panose="02000503000000020004" pitchFamily="2" charset="0"/>
              <a:ea typeface="Helvetica Neue" panose="02000503000000020004" pitchFamily="2" charset="0"/>
              <a:cs typeface="Helvetica Neue" panose="02000503000000020004" pitchFamily="2" charset="0"/>
            </a:rPr>
            <a:t>Title I Schools</a:t>
          </a:r>
        </a:p>
      </dsp:txBody>
      <dsp:txXfrm>
        <a:off x="3438146" y="3048492"/>
        <a:ext cx="1353305" cy="1353305"/>
      </dsp:txXfrm>
    </dsp:sp>
    <dsp:sp modelId="{86F906DD-01B1-7046-9440-4549E86D4A3F}">
      <dsp:nvSpPr>
        <dsp:cNvPr id="0" name=""/>
        <dsp:cNvSpPr/>
      </dsp:nvSpPr>
      <dsp:spPr>
        <a:xfrm rot="10800000">
          <a:off x="926519" y="3452419"/>
          <a:ext cx="2108623" cy="545451"/>
        </a:xfrm>
        <a:prstGeom prst="leftArrow">
          <a:avLst>
            <a:gd name="adj1" fmla="val 60000"/>
            <a:gd name="adj2" fmla="val 50000"/>
          </a:avLst>
        </a:prstGeom>
        <a:gradFill rotWithShape="0">
          <a:gsLst>
            <a:gs pos="0">
              <a:schemeClr val="accent4">
                <a:tint val="60000"/>
                <a:hueOff val="0"/>
                <a:satOff val="0"/>
                <a:lumOff val="0"/>
                <a:alphaOff val="0"/>
                <a:shade val="51000"/>
                <a:satMod val="130000"/>
              </a:schemeClr>
            </a:gs>
            <a:gs pos="80000">
              <a:schemeClr val="accent4">
                <a:tint val="60000"/>
                <a:hueOff val="0"/>
                <a:satOff val="0"/>
                <a:lumOff val="0"/>
                <a:alphaOff val="0"/>
                <a:shade val="93000"/>
                <a:satMod val="130000"/>
              </a:schemeClr>
            </a:gs>
            <a:gs pos="100000">
              <a:schemeClr val="accent4">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D151AA1E-AB1A-4041-BA69-B22D5647409C}">
      <dsp:nvSpPr>
        <dsp:cNvPr id="0" name=""/>
        <dsp:cNvSpPr/>
      </dsp:nvSpPr>
      <dsp:spPr>
        <a:xfrm>
          <a:off x="256667" y="3189263"/>
          <a:ext cx="1339704" cy="1071763"/>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Helvetica Neue" panose="02000503000000020004" pitchFamily="2" charset="0"/>
              <a:ea typeface="Helvetica Neue" panose="02000503000000020004" pitchFamily="2" charset="0"/>
              <a:cs typeface="Helvetica Neue" panose="02000503000000020004" pitchFamily="2" charset="0"/>
            </a:rPr>
            <a:t>SPSA Plans</a:t>
          </a:r>
        </a:p>
      </dsp:txBody>
      <dsp:txXfrm>
        <a:off x="288058" y="3220654"/>
        <a:ext cx="1276922" cy="1008981"/>
      </dsp:txXfrm>
    </dsp:sp>
    <dsp:sp modelId="{0AD0E5D4-6153-5E4D-BFA6-F1574F4375DA}">
      <dsp:nvSpPr>
        <dsp:cNvPr id="0" name=""/>
        <dsp:cNvSpPr/>
      </dsp:nvSpPr>
      <dsp:spPr>
        <a:xfrm rot="12600000">
          <a:off x="1212417" y="2385435"/>
          <a:ext cx="2108623" cy="545451"/>
        </a:xfrm>
        <a:prstGeom prst="leftArrow">
          <a:avLst>
            <a:gd name="adj1" fmla="val 60000"/>
            <a:gd name="adj2" fmla="val 50000"/>
          </a:avLst>
        </a:prstGeom>
        <a:gradFill rotWithShape="0">
          <a:gsLst>
            <a:gs pos="0">
              <a:schemeClr val="accent4">
                <a:tint val="60000"/>
                <a:hueOff val="0"/>
                <a:satOff val="0"/>
                <a:lumOff val="0"/>
                <a:alphaOff val="0"/>
                <a:shade val="51000"/>
                <a:satMod val="130000"/>
              </a:schemeClr>
            </a:gs>
            <a:gs pos="80000">
              <a:schemeClr val="accent4">
                <a:tint val="60000"/>
                <a:hueOff val="0"/>
                <a:satOff val="0"/>
                <a:lumOff val="0"/>
                <a:alphaOff val="0"/>
                <a:shade val="93000"/>
                <a:satMod val="130000"/>
              </a:schemeClr>
            </a:gs>
            <a:gs pos="100000">
              <a:schemeClr val="accent4">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770A39BD-3659-054A-AD92-D9FF95C933E9}">
      <dsp:nvSpPr>
        <dsp:cNvPr id="0" name=""/>
        <dsp:cNvSpPr/>
      </dsp:nvSpPr>
      <dsp:spPr>
        <a:xfrm>
          <a:off x="683815" y="1595123"/>
          <a:ext cx="1339704" cy="1071763"/>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Helvetica Neue" panose="02000503000000020004" pitchFamily="2" charset="0"/>
              <a:ea typeface="Helvetica Neue" panose="02000503000000020004" pitchFamily="2" charset="0"/>
              <a:cs typeface="Helvetica Neue" panose="02000503000000020004" pitchFamily="2" charset="0"/>
            </a:rPr>
            <a:t>Local and State Site-Level Data</a:t>
          </a:r>
        </a:p>
      </dsp:txBody>
      <dsp:txXfrm>
        <a:off x="715206" y="1626514"/>
        <a:ext cx="1276922" cy="1008981"/>
      </dsp:txXfrm>
    </dsp:sp>
    <dsp:sp modelId="{BE5B3D19-7246-1B4E-91F3-B786833261BF}">
      <dsp:nvSpPr>
        <dsp:cNvPr id="0" name=""/>
        <dsp:cNvSpPr/>
      </dsp:nvSpPr>
      <dsp:spPr>
        <a:xfrm rot="14400000">
          <a:off x="1993503" y="1604349"/>
          <a:ext cx="2108623" cy="545451"/>
        </a:xfrm>
        <a:prstGeom prst="leftArrow">
          <a:avLst>
            <a:gd name="adj1" fmla="val 60000"/>
            <a:gd name="adj2" fmla="val 50000"/>
          </a:avLst>
        </a:prstGeom>
        <a:gradFill rotWithShape="0">
          <a:gsLst>
            <a:gs pos="0">
              <a:schemeClr val="accent4">
                <a:tint val="60000"/>
                <a:hueOff val="0"/>
                <a:satOff val="0"/>
                <a:lumOff val="0"/>
                <a:alphaOff val="0"/>
                <a:shade val="51000"/>
                <a:satMod val="130000"/>
              </a:schemeClr>
            </a:gs>
            <a:gs pos="80000">
              <a:schemeClr val="accent4">
                <a:tint val="60000"/>
                <a:hueOff val="0"/>
                <a:satOff val="0"/>
                <a:lumOff val="0"/>
                <a:alphaOff val="0"/>
                <a:shade val="93000"/>
                <a:satMod val="130000"/>
              </a:schemeClr>
            </a:gs>
            <a:gs pos="100000">
              <a:schemeClr val="accent4">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88381E7D-244F-404C-8A76-477AED027B4A}">
      <dsp:nvSpPr>
        <dsp:cNvPr id="0" name=""/>
        <dsp:cNvSpPr/>
      </dsp:nvSpPr>
      <dsp:spPr>
        <a:xfrm>
          <a:off x="1850807" y="428132"/>
          <a:ext cx="1339704" cy="1071763"/>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eaLnBrk="1" latinLnBrk="0">
            <a:lnSpc>
              <a:spcPct val="90000"/>
            </a:lnSpc>
            <a:spcBef>
              <a:spcPct val="0"/>
            </a:spcBef>
            <a:spcAft>
              <a:spcPct val="35000"/>
            </a:spcAft>
            <a:buNone/>
          </a:pPr>
          <a:r>
            <a:rPr lang="en-US" sz="1900" kern="1200" dirty="0">
              <a:latin typeface="Helvetica Neue" panose="02000503000000020004" pitchFamily="2" charset="0"/>
              <a:ea typeface="Helvetica Neue" panose="02000503000000020004" pitchFamily="2" charset="0"/>
              <a:cs typeface="Helvetica Neue" panose="02000503000000020004" pitchFamily="2" charset="0"/>
            </a:rPr>
            <a:t>Classroom Visits</a:t>
          </a:r>
        </a:p>
      </dsp:txBody>
      <dsp:txXfrm>
        <a:off x="1882198" y="459523"/>
        <a:ext cx="1276922" cy="1008981"/>
      </dsp:txXfrm>
    </dsp:sp>
    <dsp:sp modelId="{528C4F2F-07B0-4D49-994B-56A0C5EC80A6}">
      <dsp:nvSpPr>
        <dsp:cNvPr id="0" name=""/>
        <dsp:cNvSpPr/>
      </dsp:nvSpPr>
      <dsp:spPr>
        <a:xfrm rot="16200000">
          <a:off x="3060487" y="1318451"/>
          <a:ext cx="2108623" cy="545451"/>
        </a:xfrm>
        <a:prstGeom prst="leftArrow">
          <a:avLst>
            <a:gd name="adj1" fmla="val 60000"/>
            <a:gd name="adj2" fmla="val 50000"/>
          </a:avLst>
        </a:prstGeom>
        <a:gradFill rotWithShape="0">
          <a:gsLst>
            <a:gs pos="0">
              <a:schemeClr val="accent4">
                <a:tint val="60000"/>
                <a:hueOff val="0"/>
                <a:satOff val="0"/>
                <a:lumOff val="0"/>
                <a:alphaOff val="0"/>
                <a:shade val="51000"/>
                <a:satMod val="130000"/>
              </a:schemeClr>
            </a:gs>
            <a:gs pos="80000">
              <a:schemeClr val="accent4">
                <a:tint val="60000"/>
                <a:hueOff val="0"/>
                <a:satOff val="0"/>
                <a:lumOff val="0"/>
                <a:alphaOff val="0"/>
                <a:shade val="93000"/>
                <a:satMod val="130000"/>
              </a:schemeClr>
            </a:gs>
            <a:gs pos="100000">
              <a:schemeClr val="accent4">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0A07916F-8178-C34F-B22E-F4E69CAA99E3}">
      <dsp:nvSpPr>
        <dsp:cNvPr id="0" name=""/>
        <dsp:cNvSpPr/>
      </dsp:nvSpPr>
      <dsp:spPr>
        <a:xfrm>
          <a:off x="3444947" y="983"/>
          <a:ext cx="1339704" cy="1071763"/>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eaLnBrk="1" latinLnBrk="0">
            <a:lnSpc>
              <a:spcPct val="90000"/>
            </a:lnSpc>
            <a:spcBef>
              <a:spcPct val="0"/>
            </a:spcBef>
            <a:spcAft>
              <a:spcPct val="35000"/>
            </a:spcAft>
            <a:buNone/>
          </a:pPr>
          <a:r>
            <a:rPr lang="en-US" sz="1900" kern="1200" dirty="0">
              <a:latin typeface="Helvetica Neue" panose="02000503000000020004" pitchFamily="2" charset="0"/>
              <a:ea typeface="Helvetica Neue" panose="02000503000000020004" pitchFamily="2" charset="0"/>
              <a:cs typeface="Helvetica Neue" panose="02000503000000020004" pitchFamily="2" charset="0"/>
            </a:rPr>
            <a:t>Teacher Focus Groups</a:t>
          </a:r>
        </a:p>
      </dsp:txBody>
      <dsp:txXfrm>
        <a:off x="3476338" y="32374"/>
        <a:ext cx="1276922" cy="1008981"/>
      </dsp:txXfrm>
    </dsp:sp>
    <dsp:sp modelId="{7513D253-052F-5441-94E5-B862F2813E5D}">
      <dsp:nvSpPr>
        <dsp:cNvPr id="0" name=""/>
        <dsp:cNvSpPr/>
      </dsp:nvSpPr>
      <dsp:spPr>
        <a:xfrm rot="18000000">
          <a:off x="4127471" y="1604349"/>
          <a:ext cx="2108623" cy="545451"/>
        </a:xfrm>
        <a:prstGeom prst="leftArrow">
          <a:avLst>
            <a:gd name="adj1" fmla="val 60000"/>
            <a:gd name="adj2" fmla="val 50000"/>
          </a:avLst>
        </a:prstGeom>
        <a:gradFill rotWithShape="0">
          <a:gsLst>
            <a:gs pos="0">
              <a:schemeClr val="accent4">
                <a:tint val="60000"/>
                <a:hueOff val="0"/>
                <a:satOff val="0"/>
                <a:lumOff val="0"/>
                <a:alphaOff val="0"/>
                <a:shade val="51000"/>
                <a:satMod val="130000"/>
              </a:schemeClr>
            </a:gs>
            <a:gs pos="80000">
              <a:schemeClr val="accent4">
                <a:tint val="60000"/>
                <a:hueOff val="0"/>
                <a:satOff val="0"/>
                <a:lumOff val="0"/>
                <a:alphaOff val="0"/>
                <a:shade val="93000"/>
                <a:satMod val="130000"/>
              </a:schemeClr>
            </a:gs>
            <a:gs pos="100000">
              <a:schemeClr val="accent4">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CD7C9DA1-4BC0-1146-88E9-AA77E831E8BF}">
      <dsp:nvSpPr>
        <dsp:cNvPr id="0" name=""/>
        <dsp:cNvSpPr/>
      </dsp:nvSpPr>
      <dsp:spPr>
        <a:xfrm>
          <a:off x="5039086" y="428132"/>
          <a:ext cx="1339704" cy="1071763"/>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eaLnBrk="1" latinLnBrk="0">
            <a:lnSpc>
              <a:spcPct val="90000"/>
            </a:lnSpc>
            <a:spcBef>
              <a:spcPct val="0"/>
            </a:spcBef>
            <a:spcAft>
              <a:spcPct val="35000"/>
            </a:spcAft>
            <a:buNone/>
          </a:pPr>
          <a:r>
            <a:rPr lang="en-US" sz="1900" kern="1200" dirty="0">
              <a:latin typeface="Helvetica Neue" panose="02000503000000020004" pitchFamily="2" charset="0"/>
              <a:ea typeface="Helvetica Neue" panose="02000503000000020004" pitchFamily="2" charset="0"/>
              <a:cs typeface="Helvetica Neue" panose="02000503000000020004" pitchFamily="2" charset="0"/>
            </a:rPr>
            <a:t>Staff</a:t>
          </a:r>
          <a:r>
            <a:rPr lang="en-US" sz="1900" kern="1200" dirty="0"/>
            <a:t> </a:t>
          </a:r>
          <a:r>
            <a:rPr lang="en-US" sz="1900" kern="1200" dirty="0">
              <a:latin typeface="Helvetica Neue" panose="02000503000000020004" pitchFamily="2" charset="0"/>
              <a:ea typeface="Helvetica Neue" panose="02000503000000020004" pitchFamily="2" charset="0"/>
              <a:cs typeface="Helvetica Neue" panose="02000503000000020004" pitchFamily="2" charset="0"/>
            </a:rPr>
            <a:t>Focus</a:t>
          </a:r>
          <a:r>
            <a:rPr lang="en-US" sz="1900" kern="1200" dirty="0"/>
            <a:t> </a:t>
          </a:r>
          <a:r>
            <a:rPr lang="en-US" sz="1900" kern="1200" dirty="0">
              <a:latin typeface="Helvetica Neue" panose="02000503000000020004" pitchFamily="2" charset="0"/>
              <a:ea typeface="Helvetica Neue" panose="02000503000000020004" pitchFamily="2" charset="0"/>
              <a:cs typeface="Helvetica Neue" panose="02000503000000020004" pitchFamily="2" charset="0"/>
            </a:rPr>
            <a:t>Groups</a:t>
          </a:r>
        </a:p>
      </dsp:txBody>
      <dsp:txXfrm>
        <a:off x="5070477" y="459523"/>
        <a:ext cx="1276922" cy="1008981"/>
      </dsp:txXfrm>
    </dsp:sp>
    <dsp:sp modelId="{84E6D620-C1B9-D340-BD84-8A1A1599F002}">
      <dsp:nvSpPr>
        <dsp:cNvPr id="0" name=""/>
        <dsp:cNvSpPr/>
      </dsp:nvSpPr>
      <dsp:spPr>
        <a:xfrm rot="19800000">
          <a:off x="4908558" y="2385435"/>
          <a:ext cx="2108623" cy="545451"/>
        </a:xfrm>
        <a:prstGeom prst="leftArrow">
          <a:avLst>
            <a:gd name="adj1" fmla="val 60000"/>
            <a:gd name="adj2" fmla="val 50000"/>
          </a:avLst>
        </a:prstGeom>
        <a:gradFill rotWithShape="0">
          <a:gsLst>
            <a:gs pos="0">
              <a:schemeClr val="accent4">
                <a:tint val="60000"/>
                <a:hueOff val="0"/>
                <a:satOff val="0"/>
                <a:lumOff val="0"/>
                <a:alphaOff val="0"/>
                <a:shade val="51000"/>
                <a:satMod val="130000"/>
              </a:schemeClr>
            </a:gs>
            <a:gs pos="80000">
              <a:schemeClr val="accent4">
                <a:tint val="60000"/>
                <a:hueOff val="0"/>
                <a:satOff val="0"/>
                <a:lumOff val="0"/>
                <a:alphaOff val="0"/>
                <a:shade val="93000"/>
                <a:satMod val="130000"/>
              </a:schemeClr>
            </a:gs>
            <a:gs pos="100000">
              <a:schemeClr val="accent4">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7B754E4F-D708-FF43-982A-F695251C5518}">
      <dsp:nvSpPr>
        <dsp:cNvPr id="0" name=""/>
        <dsp:cNvSpPr/>
      </dsp:nvSpPr>
      <dsp:spPr>
        <a:xfrm>
          <a:off x="6206078" y="1595123"/>
          <a:ext cx="1339704" cy="1071763"/>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Helvetica Neue" panose="02000503000000020004" pitchFamily="2" charset="0"/>
              <a:ea typeface="Helvetica Neue" panose="02000503000000020004" pitchFamily="2" charset="0"/>
              <a:cs typeface="Helvetica Neue" panose="02000503000000020004" pitchFamily="2" charset="0"/>
            </a:rPr>
            <a:t>Site Leadership Interviews</a:t>
          </a:r>
        </a:p>
      </dsp:txBody>
      <dsp:txXfrm>
        <a:off x="6237469" y="1626514"/>
        <a:ext cx="1276922" cy="1008981"/>
      </dsp:txXfrm>
    </dsp:sp>
    <dsp:sp modelId="{34C6C7E1-ED0B-8748-BFB1-7A70C177C01A}">
      <dsp:nvSpPr>
        <dsp:cNvPr id="0" name=""/>
        <dsp:cNvSpPr/>
      </dsp:nvSpPr>
      <dsp:spPr>
        <a:xfrm>
          <a:off x="5194455" y="3452419"/>
          <a:ext cx="2108623" cy="545451"/>
        </a:xfrm>
        <a:prstGeom prst="leftArrow">
          <a:avLst>
            <a:gd name="adj1" fmla="val 60000"/>
            <a:gd name="adj2" fmla="val 50000"/>
          </a:avLst>
        </a:prstGeom>
        <a:gradFill rotWithShape="0">
          <a:gsLst>
            <a:gs pos="0">
              <a:schemeClr val="accent4">
                <a:tint val="60000"/>
                <a:hueOff val="0"/>
                <a:satOff val="0"/>
                <a:lumOff val="0"/>
                <a:alphaOff val="0"/>
                <a:shade val="51000"/>
                <a:satMod val="130000"/>
              </a:schemeClr>
            </a:gs>
            <a:gs pos="80000">
              <a:schemeClr val="accent4">
                <a:tint val="60000"/>
                <a:hueOff val="0"/>
                <a:satOff val="0"/>
                <a:lumOff val="0"/>
                <a:alphaOff val="0"/>
                <a:shade val="93000"/>
                <a:satMod val="130000"/>
              </a:schemeClr>
            </a:gs>
            <a:gs pos="100000">
              <a:schemeClr val="accent4">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909D823E-A126-3A45-935A-BBD847433E8B}">
      <dsp:nvSpPr>
        <dsp:cNvPr id="0" name=""/>
        <dsp:cNvSpPr/>
      </dsp:nvSpPr>
      <dsp:spPr>
        <a:xfrm>
          <a:off x="6633226" y="3189263"/>
          <a:ext cx="1339704" cy="1071763"/>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Helvetica Neue" panose="02000503000000020004" pitchFamily="2" charset="0"/>
              <a:ea typeface="Helvetica Neue" panose="02000503000000020004" pitchFamily="2" charset="0"/>
              <a:cs typeface="Helvetica Neue" panose="02000503000000020004" pitchFamily="2" charset="0"/>
            </a:rPr>
            <a:t>CALL Survey</a:t>
          </a:r>
        </a:p>
      </dsp:txBody>
      <dsp:txXfrm>
        <a:off x="6664617" y="3220654"/>
        <a:ext cx="1276922" cy="1008981"/>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C96AFB53-EA07-455A-8787-00CD014BDC28}" type="datetimeFigureOut">
              <a:rPr lang="en-US" smtClean="0"/>
              <a:t>5/15/2025</a:t>
            </a:fld>
            <a:endParaRPr lang="en-US"/>
          </a:p>
        </p:txBody>
      </p:sp>
      <p:sp>
        <p:nvSpPr>
          <p:cNvPr id="4" name="Slide Image Placeholder 3"/>
          <p:cNvSpPr>
            <a:spLocks noGrp="1" noRot="1" noChangeAspect="1"/>
          </p:cNvSpPr>
          <p:nvPr>
            <p:ph type="sldImg" idx="2"/>
          </p:nvPr>
        </p:nvSpPr>
        <p:spPr>
          <a:xfrm>
            <a:off x="1477963" y="1163638"/>
            <a:ext cx="4067175"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25853AD6-D99B-4E23-B179-51C92B1A90FF}" type="slidenum">
              <a:rPr lang="en-US" smtClean="0"/>
              <a:t>‹#›</a:t>
            </a:fld>
            <a:endParaRPr lang="en-US"/>
          </a:p>
        </p:txBody>
      </p:sp>
    </p:spTree>
    <p:extLst>
      <p:ext uri="{BB962C8B-B14F-4D97-AF65-F5344CB8AC3E}">
        <p14:creationId xmlns:p14="http://schemas.microsoft.com/office/powerpoint/2010/main" val="31750310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853AD6-D99B-4E23-B179-51C92B1A90FF}" type="slidenum">
              <a:rPr lang="en-US" smtClean="0"/>
              <a:t>2</a:t>
            </a:fld>
            <a:endParaRPr lang="en-US"/>
          </a:p>
        </p:txBody>
      </p:sp>
    </p:spTree>
    <p:extLst>
      <p:ext uri="{BB962C8B-B14F-4D97-AF65-F5344CB8AC3E}">
        <p14:creationId xmlns:p14="http://schemas.microsoft.com/office/powerpoint/2010/main" val="3289409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853AD6-D99B-4E23-B179-51C92B1A90FF}" type="slidenum">
              <a:rPr lang="en-US" smtClean="0"/>
              <a:t>3</a:t>
            </a:fld>
            <a:endParaRPr lang="en-US"/>
          </a:p>
        </p:txBody>
      </p:sp>
    </p:spTree>
    <p:extLst>
      <p:ext uri="{BB962C8B-B14F-4D97-AF65-F5344CB8AC3E}">
        <p14:creationId xmlns:p14="http://schemas.microsoft.com/office/powerpoint/2010/main" val="3160061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achievements third bullet data is available on </a:t>
            </a:r>
          </a:p>
        </p:txBody>
      </p:sp>
      <p:sp>
        <p:nvSpPr>
          <p:cNvPr id="4" name="Slide Number Placeholder 3"/>
          <p:cNvSpPr>
            <a:spLocks noGrp="1"/>
          </p:cNvSpPr>
          <p:nvPr>
            <p:ph type="sldNum" sz="quarter" idx="5"/>
          </p:nvPr>
        </p:nvSpPr>
        <p:spPr/>
        <p:txBody>
          <a:bodyPr/>
          <a:lstStyle/>
          <a:p>
            <a:fld id="{25853AD6-D99B-4E23-B179-51C92B1A90FF}" type="slidenum">
              <a:rPr lang="en-US" smtClean="0"/>
              <a:t>4</a:t>
            </a:fld>
            <a:endParaRPr lang="en-US"/>
          </a:p>
        </p:txBody>
      </p:sp>
    </p:spTree>
    <p:extLst>
      <p:ext uri="{BB962C8B-B14F-4D97-AF65-F5344CB8AC3E}">
        <p14:creationId xmlns:p14="http://schemas.microsoft.com/office/powerpoint/2010/main" val="3388692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853AD6-D99B-4E23-B179-51C92B1A90FF}" type="slidenum">
              <a:rPr lang="en-US" smtClean="0"/>
              <a:t>5</a:t>
            </a:fld>
            <a:endParaRPr lang="en-US"/>
          </a:p>
        </p:txBody>
      </p:sp>
    </p:spTree>
    <p:extLst>
      <p:ext uri="{BB962C8B-B14F-4D97-AF65-F5344CB8AC3E}">
        <p14:creationId xmlns:p14="http://schemas.microsoft.com/office/powerpoint/2010/main" val="1838508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853AD6-D99B-4E23-B179-51C92B1A90FF}" type="slidenum">
              <a:rPr lang="en-US" smtClean="0"/>
              <a:t>6</a:t>
            </a:fld>
            <a:endParaRPr lang="en-US"/>
          </a:p>
        </p:txBody>
      </p:sp>
    </p:spTree>
    <p:extLst>
      <p:ext uri="{BB962C8B-B14F-4D97-AF65-F5344CB8AC3E}">
        <p14:creationId xmlns:p14="http://schemas.microsoft.com/office/powerpoint/2010/main" val="1648511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853AD6-D99B-4E23-B179-51C92B1A90FF}" type="slidenum">
              <a:rPr lang="en-US" smtClean="0"/>
              <a:t>7</a:t>
            </a:fld>
            <a:endParaRPr lang="en-US"/>
          </a:p>
        </p:txBody>
      </p:sp>
    </p:spTree>
    <p:extLst>
      <p:ext uri="{BB962C8B-B14F-4D97-AF65-F5344CB8AC3E}">
        <p14:creationId xmlns:p14="http://schemas.microsoft.com/office/powerpoint/2010/main" val="23730345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853AD6-D99B-4E23-B179-51C92B1A90FF}" type="slidenum">
              <a:rPr lang="en-US" smtClean="0"/>
              <a:t>8</a:t>
            </a:fld>
            <a:endParaRPr lang="en-US"/>
          </a:p>
        </p:txBody>
      </p:sp>
    </p:spTree>
    <p:extLst>
      <p:ext uri="{BB962C8B-B14F-4D97-AF65-F5344CB8AC3E}">
        <p14:creationId xmlns:p14="http://schemas.microsoft.com/office/powerpoint/2010/main" val="2215663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853AD6-D99B-4E23-B179-51C92B1A90FF}" type="slidenum">
              <a:rPr lang="en-US" smtClean="0"/>
              <a:t>9</a:t>
            </a:fld>
            <a:endParaRPr lang="en-US"/>
          </a:p>
        </p:txBody>
      </p:sp>
    </p:spTree>
    <p:extLst>
      <p:ext uri="{BB962C8B-B14F-4D97-AF65-F5344CB8AC3E}">
        <p14:creationId xmlns:p14="http://schemas.microsoft.com/office/powerpoint/2010/main" val="36551407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853AD6-D99B-4E23-B179-51C92B1A90FF}" type="slidenum">
              <a:rPr lang="en-US" smtClean="0"/>
              <a:t>10</a:t>
            </a:fld>
            <a:endParaRPr lang="en-US"/>
          </a:p>
        </p:txBody>
      </p:sp>
    </p:spTree>
    <p:extLst>
      <p:ext uri="{BB962C8B-B14F-4D97-AF65-F5344CB8AC3E}">
        <p14:creationId xmlns:p14="http://schemas.microsoft.com/office/powerpoint/2010/main" val="16722379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853AD6-D99B-4E23-B179-51C92B1A90FF}" type="slidenum">
              <a:rPr lang="en-US" smtClean="0"/>
              <a:t>11</a:t>
            </a:fld>
            <a:endParaRPr lang="en-US"/>
          </a:p>
        </p:txBody>
      </p:sp>
    </p:spTree>
    <p:extLst>
      <p:ext uri="{BB962C8B-B14F-4D97-AF65-F5344CB8AC3E}">
        <p14:creationId xmlns:p14="http://schemas.microsoft.com/office/powerpoint/2010/main" val="1839787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853AD6-D99B-4E23-B179-51C92B1A90FF}" type="slidenum">
              <a:rPr lang="en-US" smtClean="0"/>
              <a:t>12</a:t>
            </a:fld>
            <a:endParaRPr lang="en-US"/>
          </a:p>
        </p:txBody>
      </p:sp>
    </p:spTree>
    <p:extLst>
      <p:ext uri="{BB962C8B-B14F-4D97-AF65-F5344CB8AC3E}">
        <p14:creationId xmlns:p14="http://schemas.microsoft.com/office/powerpoint/2010/main" val="1256633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853AD6-D99B-4E23-B179-51C92B1A90FF}" type="slidenum">
              <a:rPr lang="en-US" smtClean="0"/>
              <a:t>13</a:t>
            </a:fld>
            <a:endParaRPr lang="en-US"/>
          </a:p>
        </p:txBody>
      </p:sp>
    </p:spTree>
    <p:extLst>
      <p:ext uri="{BB962C8B-B14F-4D97-AF65-F5344CB8AC3E}">
        <p14:creationId xmlns:p14="http://schemas.microsoft.com/office/powerpoint/2010/main" val="31227294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853AD6-D99B-4E23-B179-51C92B1A90FF}" type="slidenum">
              <a:rPr lang="en-US" smtClean="0"/>
              <a:t>14</a:t>
            </a:fld>
            <a:endParaRPr lang="en-US"/>
          </a:p>
        </p:txBody>
      </p:sp>
    </p:spTree>
    <p:extLst>
      <p:ext uri="{BB962C8B-B14F-4D97-AF65-F5344CB8AC3E}">
        <p14:creationId xmlns:p14="http://schemas.microsoft.com/office/powerpoint/2010/main" val="868886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853AD6-D99B-4E23-B179-51C92B1A90FF}" type="slidenum">
              <a:rPr lang="en-US" smtClean="0"/>
              <a:t>15</a:t>
            </a:fld>
            <a:endParaRPr lang="en-US"/>
          </a:p>
        </p:txBody>
      </p:sp>
    </p:spTree>
    <p:extLst>
      <p:ext uri="{BB962C8B-B14F-4D97-AF65-F5344CB8AC3E}">
        <p14:creationId xmlns:p14="http://schemas.microsoft.com/office/powerpoint/2010/main" val="11214991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853AD6-D99B-4E23-B179-51C92B1A90FF}" type="slidenum">
              <a:rPr lang="en-US" smtClean="0"/>
              <a:t>16</a:t>
            </a:fld>
            <a:endParaRPr lang="en-US"/>
          </a:p>
        </p:txBody>
      </p:sp>
    </p:spTree>
    <p:extLst>
      <p:ext uri="{BB962C8B-B14F-4D97-AF65-F5344CB8AC3E}">
        <p14:creationId xmlns:p14="http://schemas.microsoft.com/office/powerpoint/2010/main" val="4705840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853AD6-D99B-4E23-B179-51C92B1A90FF}" type="slidenum">
              <a:rPr lang="en-US" smtClean="0"/>
              <a:t>17</a:t>
            </a:fld>
            <a:endParaRPr lang="en-US"/>
          </a:p>
        </p:txBody>
      </p:sp>
    </p:spTree>
    <p:extLst>
      <p:ext uri="{BB962C8B-B14F-4D97-AF65-F5344CB8AC3E}">
        <p14:creationId xmlns:p14="http://schemas.microsoft.com/office/powerpoint/2010/main" val="248637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853AD6-D99B-4E23-B179-51C92B1A90FF}" type="slidenum">
              <a:rPr lang="en-US" smtClean="0"/>
              <a:t>18</a:t>
            </a:fld>
            <a:endParaRPr lang="en-US"/>
          </a:p>
        </p:txBody>
      </p:sp>
    </p:spTree>
    <p:extLst>
      <p:ext uri="{BB962C8B-B14F-4D97-AF65-F5344CB8AC3E}">
        <p14:creationId xmlns:p14="http://schemas.microsoft.com/office/powerpoint/2010/main" val="1137778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853AD6-D99B-4E23-B179-51C92B1A90FF}" type="slidenum">
              <a:rPr lang="en-US" smtClean="0"/>
              <a:t>19</a:t>
            </a:fld>
            <a:endParaRPr lang="en-US"/>
          </a:p>
        </p:txBody>
      </p:sp>
    </p:spTree>
    <p:extLst>
      <p:ext uri="{BB962C8B-B14F-4D97-AF65-F5344CB8AC3E}">
        <p14:creationId xmlns:p14="http://schemas.microsoft.com/office/powerpoint/2010/main" val="33209020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853AD6-D99B-4E23-B179-51C92B1A90FF}" type="slidenum">
              <a:rPr lang="en-US" smtClean="0"/>
              <a:t>20</a:t>
            </a:fld>
            <a:endParaRPr lang="en-US"/>
          </a:p>
        </p:txBody>
      </p:sp>
    </p:spTree>
    <p:extLst>
      <p:ext uri="{BB962C8B-B14F-4D97-AF65-F5344CB8AC3E}">
        <p14:creationId xmlns:p14="http://schemas.microsoft.com/office/powerpoint/2010/main" val="324767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r>
              <a:rPr lang="en-US" dirty="0"/>
              <a:t>Slide </a:t>
            </a:r>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lvl1pPr>
              <a:defRPr>
                <a:solidFill>
                  <a:schemeClr val="tx1"/>
                </a:solidFill>
              </a:defRPr>
            </a:lvl1pPr>
          </a:lstStyle>
          <a:p>
            <a:r>
              <a:rPr lang="en-US" dirty="0"/>
              <a:t>Slide </a:t>
            </a:r>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chemeClr val="tx1"/>
                </a:solidFill>
              </a:defRPr>
            </a:lvl1pPr>
          </a:lstStyle>
          <a:p>
            <a:r>
              <a:rPr lang="en-US" dirty="0"/>
              <a:t>Slide </a:t>
            </a:r>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lvl1pPr>
              <a:defRPr>
                <a:solidFill>
                  <a:schemeClr val="tx1"/>
                </a:solidFill>
              </a:defRPr>
            </a:lvl1pPr>
          </a:lstStyle>
          <a:p>
            <a:r>
              <a:rPr lang="en-US" dirty="0"/>
              <a:t>Slide </a:t>
            </a:r>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r>
              <a:rPr lang="en-US" dirty="0"/>
              <a:t>Slide </a:t>
            </a:r>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r>
              <a:rPr lang="en-US" dirty="0"/>
              <a:t>Slide </a:t>
            </a:r>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r>
              <a:rPr lang="en-US" dirty="0"/>
              <a:t>Slide </a:t>
            </a:r>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pn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rot="-10800000">
            <a:off x="0" y="-243612"/>
            <a:ext cx="10134600" cy="2590800"/>
            <a:chOff x="116116" y="214211"/>
            <a:chExt cx="14795004" cy="8010346"/>
          </a:xfrm>
        </p:grpSpPr>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2442">
              <a:off x="116116" y="214211"/>
              <a:ext cx="14498363" cy="8010346"/>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53916" y="345512"/>
              <a:ext cx="13708561" cy="7573980"/>
            </a:xfrm>
            <a:prstGeom prst="rect">
              <a:avLst/>
            </a:prstGeom>
          </p:spPr>
        </p:pic>
        <p:pic>
          <p:nvPicPr>
            <p:cNvPr id="5" name="Picture 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183534" y="564923"/>
              <a:ext cx="13727586" cy="7584488"/>
            </a:xfrm>
            <a:prstGeom prst="rect">
              <a:avLst/>
            </a:prstGeom>
          </p:spPr>
        </p:pic>
      </p:grpSp>
      <p:sp>
        <p:nvSpPr>
          <p:cNvPr id="6" name="TextBox 6"/>
          <p:cNvSpPr txBox="1">
            <a:spLocks noGrp="1"/>
          </p:cNvSpPr>
          <p:nvPr>
            <p:ph type="title" idx="4294967295"/>
          </p:nvPr>
        </p:nvSpPr>
        <p:spPr>
          <a:xfrm>
            <a:off x="1780778" y="3142838"/>
            <a:ext cx="6982222" cy="91691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700"/>
              </a:lnSpc>
              <a:spcBef>
                <a:spcPts val="0"/>
              </a:spcBef>
              <a:spcAft>
                <a:spcPts val="0"/>
              </a:spcAft>
              <a:buClrTx/>
              <a:buSzTx/>
              <a:buFontTx/>
              <a:buNone/>
              <a:tabLst/>
              <a:defRPr/>
            </a:pPr>
            <a:r>
              <a:rPr kumimoji="0" lang="en-US" sz="5500" b="1" i="0" u="none" strike="noStrike" kern="1200" cap="none" spc="0" normalizeH="0" baseline="0" noProof="0" dirty="0">
                <a:ln>
                  <a:noFill/>
                </a:ln>
                <a:solidFill>
                  <a:srgbClr val="522E91"/>
                </a:solidFill>
                <a:effectLst/>
                <a:uLnTx/>
                <a:uFillTx/>
                <a:latin typeface="Helvetica Neue" panose="02000503000000020004" pitchFamily="2" charset="0"/>
                <a:ea typeface="Helvetica Neue" panose="02000503000000020004" pitchFamily="2" charset="0"/>
                <a:cs typeface="Helvetica Neue" panose="02000503000000020004" pitchFamily="2" charset="0"/>
              </a:rPr>
              <a:t>LCAP Update</a:t>
            </a:r>
          </a:p>
        </p:txBody>
      </p:sp>
      <p:sp>
        <p:nvSpPr>
          <p:cNvPr id="7" name="TextBox 7"/>
          <p:cNvSpPr txBox="1"/>
          <p:nvPr/>
        </p:nvSpPr>
        <p:spPr>
          <a:xfrm>
            <a:off x="2057400" y="4229401"/>
            <a:ext cx="5879099" cy="1317092"/>
          </a:xfrm>
          <a:prstGeom prst="rect">
            <a:avLst/>
          </a:prstGeom>
        </p:spPr>
        <p:txBody>
          <a:bodyPr lIns="0" tIns="0" rIns="0" bIns="0" rtlCol="0" anchor="t">
            <a:spAutoFit/>
          </a:bodyPr>
          <a:lstStyle/>
          <a:p>
            <a:pPr algn="ctr">
              <a:lnSpc>
                <a:spcPts val="3500"/>
              </a:lnSpc>
            </a:pPr>
            <a:r>
              <a:rPr lang="en-US" sz="2500" dirty="0">
                <a:solidFill>
                  <a:srgbClr val="522E91"/>
                </a:solidFill>
                <a:latin typeface="Helvetica Neue" panose="02000503000000020004" pitchFamily="2" charset="0"/>
                <a:ea typeface="Helvetica Neue" panose="02000503000000020004" pitchFamily="2" charset="0"/>
                <a:cs typeface="Helvetica Neue" panose="02000503000000020004" pitchFamily="2" charset="0"/>
              </a:rPr>
              <a:t>By: Peter Lambert</a:t>
            </a:r>
          </a:p>
          <a:p>
            <a:pPr algn="ctr">
              <a:lnSpc>
                <a:spcPts val="3500"/>
              </a:lnSpc>
            </a:pPr>
            <a:r>
              <a:rPr lang="en-US" sz="2500" dirty="0">
                <a:solidFill>
                  <a:srgbClr val="522E91"/>
                </a:solidFill>
                <a:latin typeface="Helvetica Neue" panose="02000503000000020004" pitchFamily="2" charset="0"/>
                <a:ea typeface="Helvetica Neue" panose="02000503000000020004" pitchFamily="2" charset="0"/>
                <a:cs typeface="Helvetica Neue" panose="02000503000000020004" pitchFamily="2" charset="0"/>
              </a:rPr>
              <a:t>Rafael Ceja</a:t>
            </a:r>
          </a:p>
          <a:p>
            <a:pPr algn="ctr">
              <a:lnSpc>
                <a:spcPts val="3500"/>
              </a:lnSpc>
            </a:pPr>
            <a:r>
              <a:rPr lang="en-US" sz="2500" dirty="0">
                <a:solidFill>
                  <a:srgbClr val="522E91"/>
                </a:solidFill>
                <a:latin typeface="Helvetica Neue" panose="02000503000000020004" pitchFamily="2" charset="0"/>
                <a:ea typeface="Helvetica Neue" panose="02000503000000020004" pitchFamily="2" charset="0"/>
                <a:cs typeface="Helvetica Neue" panose="02000503000000020004" pitchFamily="2" charset="0"/>
              </a:rPr>
              <a:t>May 20, 2025</a:t>
            </a:r>
          </a:p>
        </p:txBody>
      </p:sp>
      <p:grpSp>
        <p:nvGrpSpPr>
          <p:cNvPr id="8" name="Group 8">
            <a:extLst>
              <a:ext uri="{C183D7F6-B498-43B3-948B-1728B52AA6E4}">
                <adec:decorative xmlns:adec="http://schemas.microsoft.com/office/drawing/2017/decorative" val="1"/>
              </a:ext>
            </a:extLst>
          </p:cNvPr>
          <p:cNvGrpSpPr/>
          <p:nvPr/>
        </p:nvGrpSpPr>
        <p:grpSpPr>
          <a:xfrm>
            <a:off x="3693011" y="5675067"/>
            <a:ext cx="2672379" cy="1325937"/>
            <a:chOff x="0" y="0"/>
            <a:chExt cx="3563172" cy="1767916"/>
          </a:xfrm>
        </p:grpSpPr>
        <p:pic>
          <p:nvPicPr>
            <p:cNvPr id="9" name="Picture 9"/>
            <p:cNvPicPr>
              <a:picLocks noChangeAspect="1"/>
            </p:cNvPicPr>
            <p:nvPr/>
          </p:nvPicPr>
          <p:blipFill>
            <a:blip r:embed="rId8"/>
            <a:srcRect/>
            <a:stretch>
              <a:fillRect/>
            </a:stretch>
          </p:blipFill>
          <p:spPr>
            <a:xfrm>
              <a:off x="225664" y="0"/>
              <a:ext cx="3111845" cy="1241626"/>
            </a:xfrm>
            <a:prstGeom prst="rect">
              <a:avLst/>
            </a:prstGeom>
          </p:spPr>
        </p:pic>
        <p:sp>
          <p:nvSpPr>
            <p:cNvPr id="10" name="TextBox 10"/>
            <p:cNvSpPr txBox="1"/>
            <p:nvPr/>
          </p:nvSpPr>
          <p:spPr>
            <a:xfrm>
              <a:off x="0" y="1458515"/>
              <a:ext cx="3563172" cy="309401"/>
            </a:xfrm>
            <a:prstGeom prst="rect">
              <a:avLst/>
            </a:prstGeom>
          </p:spPr>
          <p:txBody>
            <a:bodyPr lIns="0" tIns="0" rIns="0" bIns="0" rtlCol="0" anchor="t">
              <a:spAutoFit/>
            </a:bodyPr>
            <a:lstStyle/>
            <a:p>
              <a:pPr algn="ctr">
                <a:lnSpc>
                  <a:spcPts val="1977"/>
                </a:lnSpc>
              </a:pPr>
              <a:r>
                <a:rPr lang="en-US" sz="1412">
                  <a:solidFill>
                    <a:srgbClr val="522E91"/>
                  </a:solidFill>
                  <a:latin typeface="Helvetica Neue" panose="02000503000000020004" pitchFamily="2" charset="0"/>
                  <a:ea typeface="Helvetica Neue" panose="02000503000000020004" pitchFamily="2" charset="0"/>
                  <a:cs typeface="Helvetica Neue" panose="02000503000000020004" pitchFamily="2" charset="0"/>
                </a:rPr>
                <a:t>Educating Students for Success.</a:t>
              </a:r>
            </a:p>
          </p:txBody>
        </p:sp>
      </p:grpSp>
      <p:sp>
        <p:nvSpPr>
          <p:cNvPr id="13" name="Slide Number Placeholder 12">
            <a:extLst>
              <a:ext uri="{FF2B5EF4-FFF2-40B4-BE49-F238E27FC236}">
                <a16:creationId xmlns:a16="http://schemas.microsoft.com/office/drawing/2014/main" id="{01545AA0-AF1C-75C0-4A17-339D697AFAA0}"/>
              </a:ext>
            </a:extLst>
          </p:cNvPr>
          <p:cNvSpPr>
            <a:spLocks noGrp="1"/>
          </p:cNvSpPr>
          <p:nvPr>
            <p:ph type="sldNum" sz="quarter" idx="12"/>
          </p:nvPr>
        </p:nvSpPr>
        <p:spPr/>
        <p:txBody>
          <a:bodyPr/>
          <a:lstStyle/>
          <a:p>
            <a:r>
              <a:rPr lang="en-US"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Slide </a:t>
            </a:r>
            <a:fld id="{B6F15528-21DE-4FAA-801E-634DDDAF4B2B}" type="slidenum">
              <a:rPr lang="en-US" smtClean="0">
                <a:solidFill>
                  <a:schemeClr val="bg1"/>
                </a:solidFill>
                <a:latin typeface="Helvetica Neue" panose="02000503000000020004" pitchFamily="2" charset="0"/>
                <a:ea typeface="Helvetica Neue" panose="02000503000000020004" pitchFamily="2" charset="0"/>
                <a:cs typeface="Helvetica Neue" panose="02000503000000020004" pitchFamily="2" charset="0"/>
              </a:rPr>
              <a:pPr/>
              <a:t>0</a:t>
            </a:fld>
            <a:endParaRPr lang="en-US"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533400" y="7322897"/>
            <a:ext cx="11429999" cy="449503"/>
            <a:chOff x="0" y="0"/>
            <a:chExt cx="4912313" cy="215250"/>
          </a:xfrm>
        </p:grpSpPr>
        <p:sp>
          <p:nvSpPr>
            <p:cNvPr id="3" name="Freeform 3"/>
            <p:cNvSpPr/>
            <p:nvPr/>
          </p:nvSpPr>
          <p:spPr>
            <a:xfrm>
              <a:off x="0" y="0"/>
              <a:ext cx="4912313" cy="215250"/>
            </a:xfrm>
            <a:custGeom>
              <a:avLst/>
              <a:gdLst/>
              <a:ahLst/>
              <a:cxnLst/>
              <a:rect l="l" t="t" r="r" b="b"/>
              <a:pathLst>
                <a:path w="4912313" h="215250">
                  <a:moveTo>
                    <a:pt x="0" y="0"/>
                  </a:moveTo>
                  <a:lnTo>
                    <a:pt x="4912313" y="0"/>
                  </a:lnTo>
                  <a:lnTo>
                    <a:pt x="4912313" y="215250"/>
                  </a:lnTo>
                  <a:lnTo>
                    <a:pt x="0" y="215250"/>
                  </a:lnTo>
                  <a:close/>
                </a:path>
              </a:pathLst>
            </a:custGeom>
            <a:solidFill>
              <a:srgbClr val="7FB439"/>
            </a:solidFill>
          </p:spPr>
          <p:txBody>
            <a:bodyPr/>
            <a:lstStyle/>
            <a:p>
              <a:endParaRPr lang="en-US"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TextBox 4"/>
            <p:cNvSpPr txBox="1"/>
            <p:nvPr/>
          </p:nvSpPr>
          <p:spPr>
            <a:xfrm>
              <a:off x="0" y="-28575"/>
              <a:ext cx="812800" cy="841375"/>
            </a:xfrm>
            <a:prstGeom prst="rect">
              <a:avLst/>
            </a:prstGeom>
          </p:spPr>
          <p:txBody>
            <a:bodyPr lIns="27940" tIns="27940" rIns="27940" bIns="27940" rtlCol="0" anchor="ctr"/>
            <a:lstStyle/>
            <a:p>
              <a:pPr algn="ctr">
                <a:lnSpc>
                  <a:spcPts val="1848"/>
                </a:lnSpc>
              </a:pPr>
              <a:endParaRPr>
                <a:latin typeface="Helvetica Neue" panose="02000503000000020004" pitchFamily="2" charset="0"/>
                <a:ea typeface="Helvetica Neue" panose="02000503000000020004" pitchFamily="2" charset="0"/>
                <a:cs typeface="Helvetica Neue" panose="02000503000000020004" pitchFamily="2" charset="0"/>
              </a:endParaRPr>
            </a:p>
          </p:txBody>
        </p:sp>
      </p:grpSp>
      <p:pic>
        <p:nvPicPr>
          <p:cNvPr id="5" name="Picture 5">
            <a:extLst>
              <a:ext uri="{C183D7F6-B498-43B3-948B-1728B52AA6E4}">
                <adec:decorative xmlns:adec="http://schemas.microsoft.com/office/drawing/2017/decorative" val="1"/>
              </a:ext>
            </a:extLst>
          </p:cNvPr>
          <p:cNvPicPr>
            <a:picLocks noChangeAspect="1"/>
          </p:cNvPicPr>
          <p:nvPr/>
        </p:nvPicPr>
        <p:blipFill>
          <a:blip r:embed="rId2"/>
          <a:srcRect/>
          <a:stretch>
            <a:fillRect/>
          </a:stretch>
        </p:blipFill>
        <p:spPr>
          <a:xfrm>
            <a:off x="623326" y="7381834"/>
            <a:ext cx="266640" cy="319559"/>
          </a:xfrm>
          <a:prstGeom prst="rect">
            <a:avLst/>
          </a:prstGeom>
        </p:spPr>
      </p:pic>
      <p:sp>
        <p:nvSpPr>
          <p:cNvPr id="6" name="TextBox 6"/>
          <p:cNvSpPr txBox="1">
            <a:spLocks noGrp="1"/>
          </p:cNvSpPr>
          <p:nvPr>
            <p:ph type="title" idx="4294967295"/>
          </p:nvPr>
        </p:nvSpPr>
        <p:spPr>
          <a:xfrm>
            <a:off x="457200" y="672465"/>
            <a:ext cx="9222380" cy="83401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699"/>
              </a:lnSpc>
              <a:spcBef>
                <a:spcPct val="0"/>
              </a:spcBef>
              <a:spcAft>
                <a:spcPts val="0"/>
              </a:spcAft>
              <a:buClrTx/>
              <a:buSzTx/>
              <a:buFontTx/>
              <a:buNone/>
              <a:tabLst/>
              <a:defRPr/>
            </a:pPr>
            <a:r>
              <a:rPr lang="en-US" sz="3200" b="1" spc="175" dirty="0">
                <a:solidFill>
                  <a:srgbClr val="7030A0"/>
                </a:solidFill>
                <a:latin typeface="Helvetica Neue" panose="02000503000000020004" pitchFamily="2" charset="0"/>
                <a:ea typeface="Helvetica Neue" panose="02000503000000020004" pitchFamily="2" charset="0"/>
                <a:cs typeface="Helvetica Neue" panose="02000503000000020004" pitchFamily="2" charset="0"/>
              </a:rPr>
              <a:t>Executive Summary</a:t>
            </a:r>
            <a:endParaRPr kumimoji="0" lang="en-US" sz="3200" b="1" i="0" u="none" strike="noStrike" kern="1200" cap="none" spc="175" normalizeH="0" baseline="0" noProof="0" dirty="0">
              <a:ln>
                <a:noFill/>
              </a:ln>
              <a:solidFill>
                <a:srgbClr val="7030A0"/>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8" name="TextBox 8"/>
          <p:cNvSpPr txBox="1"/>
          <p:nvPr/>
        </p:nvSpPr>
        <p:spPr>
          <a:xfrm>
            <a:off x="665863" y="1667994"/>
            <a:ext cx="8726672" cy="5346913"/>
          </a:xfrm>
          <a:prstGeom prst="rect">
            <a:avLst/>
          </a:prstGeom>
        </p:spPr>
        <p:txBody>
          <a:bodyPr lIns="0" tIns="0" rIns="0" bIns="0" rtlCol="0" anchor="t">
            <a:spAutoFit/>
          </a:bodyPr>
          <a:lstStyle/>
          <a:p>
            <a:pPr>
              <a:lnSpc>
                <a:spcPts val="3500"/>
              </a:lnSpc>
            </a:pPr>
            <a:endParaRPr lang="en-US" sz="28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800100" lvl="1" indent="-342900">
              <a:lnSpc>
                <a:spcPts val="3500"/>
              </a:lnSpc>
              <a:buFont typeface="Arial" panose="020B0604020202020204" pitchFamily="34" charset="0"/>
              <a:buChar char="•"/>
            </a:pPr>
            <a:r>
              <a:rPr lang="en-US" sz="28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LCAP Update - Year 2 of 3-Year Cycle</a:t>
            </a:r>
          </a:p>
          <a:p>
            <a:pPr marL="800100" lvl="1" indent="-342900">
              <a:lnSpc>
                <a:spcPts val="3500"/>
              </a:lnSpc>
              <a:buFont typeface="Arial" panose="020B0604020202020204" pitchFamily="34" charset="0"/>
              <a:buChar char="•"/>
            </a:pPr>
            <a:r>
              <a:rPr lang="en-US" sz="28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Provide Update Regarding Educational Partner Meetings</a:t>
            </a:r>
          </a:p>
          <a:p>
            <a:pPr marL="800100" lvl="1" indent="-342900">
              <a:lnSpc>
                <a:spcPts val="3500"/>
              </a:lnSpc>
              <a:buFont typeface="Arial" panose="020B0604020202020204" pitchFamily="34" charset="0"/>
              <a:buChar char="•"/>
            </a:pPr>
            <a:r>
              <a:rPr lang="en-US" sz="28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Share How Educational Partner Input Shaped LCAP</a:t>
            </a:r>
          </a:p>
          <a:p>
            <a:pPr marL="800100" lvl="1" indent="-342900">
              <a:lnSpc>
                <a:spcPts val="3500"/>
              </a:lnSpc>
              <a:buFont typeface="Arial" panose="020B0604020202020204" pitchFamily="34" charset="0"/>
              <a:buChar char="•"/>
            </a:pPr>
            <a:r>
              <a:rPr lang="en-US" sz="28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Provide Staff Recommendations </a:t>
            </a:r>
          </a:p>
          <a:p>
            <a:pPr marL="800100" lvl="1" indent="-342900">
              <a:lnSpc>
                <a:spcPts val="3500"/>
              </a:lnSpc>
              <a:buFont typeface="Arial" panose="020B0604020202020204" pitchFamily="34" charset="0"/>
              <a:buChar char="•"/>
            </a:pPr>
            <a:r>
              <a:rPr lang="en-US" sz="28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Provide Learning Recovery Needs Assessment Recommendations</a:t>
            </a:r>
          </a:p>
          <a:p>
            <a:pPr marL="800100" lvl="1" indent="-342900">
              <a:lnSpc>
                <a:spcPts val="3500"/>
              </a:lnSpc>
              <a:buFont typeface="Arial" panose="020B0604020202020204" pitchFamily="34" charset="0"/>
              <a:buChar char="•"/>
            </a:pPr>
            <a:r>
              <a:rPr lang="en-US" sz="28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Next Steps</a:t>
            </a:r>
          </a:p>
          <a:p>
            <a:pPr marL="800100" lvl="1" indent="-342900">
              <a:lnSpc>
                <a:spcPts val="3500"/>
              </a:lnSpc>
              <a:buFont typeface="Arial" panose="020B0604020202020204" pitchFamily="34" charset="0"/>
              <a:buChar char="•"/>
            </a:pPr>
            <a:r>
              <a:rPr lang="en-US" sz="28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Questions</a:t>
            </a:r>
          </a:p>
          <a:p>
            <a:pPr>
              <a:lnSpc>
                <a:spcPts val="3500"/>
              </a:lnSpc>
            </a:pPr>
            <a:endParaRPr lang="en-US" sz="25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0" name="Slide Number Placeholder 9">
            <a:extLst>
              <a:ext uri="{FF2B5EF4-FFF2-40B4-BE49-F238E27FC236}">
                <a16:creationId xmlns:a16="http://schemas.microsoft.com/office/drawing/2014/main" id="{49573151-17C0-ADBE-D4C3-536D1BB1C984}"/>
              </a:ext>
            </a:extLst>
          </p:cNvPr>
          <p:cNvSpPr>
            <a:spLocks noGrp="1"/>
          </p:cNvSpPr>
          <p:nvPr>
            <p:ph type="sldNum" sz="quarter" idx="12"/>
          </p:nvPr>
        </p:nvSpPr>
        <p:spPr>
          <a:xfrm>
            <a:off x="7301474" y="7354981"/>
            <a:ext cx="2133600" cy="365125"/>
          </a:xfrm>
        </p:spPr>
        <p:txBody>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2</a:t>
            </a:r>
          </a:p>
        </p:txBody>
      </p:sp>
    </p:spTree>
    <p:extLst>
      <p:ext uri="{BB962C8B-B14F-4D97-AF65-F5344CB8AC3E}">
        <p14:creationId xmlns:p14="http://schemas.microsoft.com/office/powerpoint/2010/main" val="3785816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533400" y="7322897"/>
            <a:ext cx="11429999" cy="449503"/>
            <a:chOff x="0" y="0"/>
            <a:chExt cx="4912313" cy="215250"/>
          </a:xfrm>
        </p:grpSpPr>
        <p:sp>
          <p:nvSpPr>
            <p:cNvPr id="3" name="Freeform 3"/>
            <p:cNvSpPr/>
            <p:nvPr/>
          </p:nvSpPr>
          <p:spPr>
            <a:xfrm>
              <a:off x="0" y="0"/>
              <a:ext cx="4912313" cy="215250"/>
            </a:xfrm>
            <a:custGeom>
              <a:avLst/>
              <a:gdLst/>
              <a:ahLst/>
              <a:cxnLst/>
              <a:rect l="l" t="t" r="r" b="b"/>
              <a:pathLst>
                <a:path w="4912313" h="215250">
                  <a:moveTo>
                    <a:pt x="0" y="0"/>
                  </a:moveTo>
                  <a:lnTo>
                    <a:pt x="4912313" y="0"/>
                  </a:lnTo>
                  <a:lnTo>
                    <a:pt x="4912313" y="215250"/>
                  </a:lnTo>
                  <a:lnTo>
                    <a:pt x="0" y="215250"/>
                  </a:lnTo>
                  <a:close/>
                </a:path>
              </a:pathLst>
            </a:custGeom>
            <a:solidFill>
              <a:srgbClr val="7FB439"/>
            </a:solidFill>
          </p:spPr>
          <p:txBody>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TextBox 4"/>
            <p:cNvSpPr txBox="1"/>
            <p:nvPr/>
          </p:nvSpPr>
          <p:spPr>
            <a:xfrm>
              <a:off x="0" y="-28575"/>
              <a:ext cx="812800" cy="841375"/>
            </a:xfrm>
            <a:prstGeom prst="rect">
              <a:avLst/>
            </a:prstGeom>
          </p:spPr>
          <p:txBody>
            <a:bodyPr lIns="27940" tIns="27940" rIns="27940" bIns="27940" rtlCol="0" anchor="ctr"/>
            <a:lstStyle/>
            <a:p>
              <a:pPr algn="ctr">
                <a:lnSpc>
                  <a:spcPts val="1848"/>
                </a:lnSpc>
              </a:pPr>
              <a:endParaRPr>
                <a:latin typeface="Helvetica Neue" panose="02000503000000020004" pitchFamily="2" charset="0"/>
                <a:ea typeface="Helvetica Neue" panose="02000503000000020004" pitchFamily="2" charset="0"/>
                <a:cs typeface="Helvetica Neue" panose="02000503000000020004" pitchFamily="2" charset="0"/>
              </a:endParaRPr>
            </a:p>
          </p:txBody>
        </p:sp>
      </p:grpSp>
      <p:pic>
        <p:nvPicPr>
          <p:cNvPr id="5" name="Picture 5">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623326" y="7381834"/>
            <a:ext cx="266640" cy="319559"/>
          </a:xfrm>
          <a:prstGeom prst="rect">
            <a:avLst/>
          </a:prstGeom>
        </p:spPr>
      </p:pic>
      <p:sp>
        <p:nvSpPr>
          <p:cNvPr id="6" name="TextBox 6"/>
          <p:cNvSpPr txBox="1">
            <a:spLocks noGrp="1"/>
          </p:cNvSpPr>
          <p:nvPr>
            <p:ph type="title" idx="4294967295"/>
          </p:nvPr>
        </p:nvSpPr>
        <p:spPr>
          <a:xfrm>
            <a:off x="304800" y="672465"/>
            <a:ext cx="9601200" cy="83022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699"/>
              </a:lnSpc>
              <a:spcBef>
                <a:spcPct val="0"/>
              </a:spcBef>
              <a:spcAft>
                <a:spcPts val="0"/>
              </a:spcAft>
              <a:buClrTx/>
              <a:buSzTx/>
              <a:buFontTx/>
              <a:buNone/>
              <a:tabLst/>
              <a:defRPr/>
            </a:pPr>
            <a:r>
              <a:rPr kumimoji="0" lang="en-US" sz="3200" b="1" i="0" u="none" strike="noStrike" kern="1200" cap="none" spc="175" normalizeH="0" baseline="0" noProof="0" dirty="0">
                <a:ln>
                  <a:noFill/>
                </a:ln>
                <a:solidFill>
                  <a:srgbClr val="7030A0"/>
                </a:solidFill>
                <a:effectLst/>
                <a:uLnTx/>
                <a:uFillTx/>
                <a:latin typeface="Helvetica Neue" panose="02000503000000020004" pitchFamily="2" charset="0"/>
                <a:ea typeface="Helvetica Neue" panose="02000503000000020004" pitchFamily="2" charset="0"/>
                <a:cs typeface="Helvetica Neue" panose="02000503000000020004" pitchFamily="2" charset="0"/>
              </a:rPr>
              <a:t>LCAP – YEAR 2 OF 3-YEAR CYCLE</a:t>
            </a:r>
          </a:p>
        </p:txBody>
      </p:sp>
      <p:sp>
        <p:nvSpPr>
          <p:cNvPr id="8" name="TextBox 8"/>
          <p:cNvSpPr txBox="1"/>
          <p:nvPr/>
        </p:nvSpPr>
        <p:spPr>
          <a:xfrm>
            <a:off x="623326" y="1747251"/>
            <a:ext cx="8726672" cy="5352684"/>
          </a:xfrm>
          <a:prstGeom prst="rect">
            <a:avLst/>
          </a:prstGeom>
        </p:spPr>
        <p:txBody>
          <a:bodyPr lIns="0" tIns="0" rIns="0" bIns="0" rtlCol="0" anchor="t">
            <a:spAutoFit/>
          </a:bodyPr>
          <a:lstStyle/>
          <a:p>
            <a:pPr marL="342900" indent="-342900">
              <a:lnSpc>
                <a:spcPts val="3500"/>
              </a:lnSpc>
              <a:buFont typeface="Arial" panose="020B0604020202020204" pitchFamily="34" charset="0"/>
              <a:buChar char="•"/>
            </a:pPr>
            <a:r>
              <a:rPr lang="en-US" sz="2800" dirty="0">
                <a:latin typeface="Helvetica Neue" panose="02000503000000020004" pitchFamily="2" charset="0"/>
                <a:ea typeface="Helvetica Neue" panose="02000503000000020004" pitchFamily="2" charset="0"/>
                <a:cs typeface="Helvetica Neue" panose="02000503000000020004" pitchFamily="2" charset="0"/>
              </a:rPr>
              <a:t>The LCAP is a 3-Year plan</a:t>
            </a:r>
          </a:p>
          <a:p>
            <a:pPr marL="342900" indent="-342900">
              <a:lnSpc>
                <a:spcPts val="3500"/>
              </a:lnSpc>
              <a:buFont typeface="Arial" panose="020B0604020202020204" pitchFamily="34" charset="0"/>
              <a:buChar char="•"/>
            </a:pPr>
            <a:r>
              <a:rPr lang="en-US" sz="2800" dirty="0">
                <a:latin typeface="Helvetica Neue" panose="02000503000000020004" pitchFamily="2" charset="0"/>
                <a:ea typeface="Helvetica Neue" panose="02000503000000020004" pitchFamily="2" charset="0"/>
                <a:cs typeface="Helvetica Neue" panose="02000503000000020004" pitchFamily="2" charset="0"/>
              </a:rPr>
              <a:t>We are implementing year 1 of the 2024-27 plan</a:t>
            </a:r>
          </a:p>
          <a:p>
            <a:pPr marL="342900" indent="-342900">
              <a:lnSpc>
                <a:spcPts val="3500"/>
              </a:lnSpc>
              <a:buFont typeface="Arial" panose="020B0604020202020204" pitchFamily="34" charset="0"/>
              <a:buChar char="•"/>
            </a:pPr>
            <a:r>
              <a:rPr lang="en-US" sz="2800" dirty="0">
                <a:latin typeface="Helvetica Neue" panose="02000503000000020004" pitchFamily="2" charset="0"/>
                <a:ea typeface="Helvetica Neue" panose="02000503000000020004" pitchFamily="2" charset="0"/>
                <a:cs typeface="Helvetica Neue" panose="02000503000000020004" pitchFamily="2" charset="0"/>
              </a:rPr>
              <a:t>We must annually review and update the LCAP to reflect progress toward the goals</a:t>
            </a:r>
          </a:p>
          <a:p>
            <a:pPr marL="342900" indent="-342900">
              <a:lnSpc>
                <a:spcPts val="3500"/>
              </a:lnSpc>
              <a:buFont typeface="Arial" panose="020B0604020202020204" pitchFamily="34" charset="0"/>
              <a:buChar char="•"/>
            </a:pPr>
            <a:r>
              <a:rPr lang="en-US" sz="2800" dirty="0">
                <a:latin typeface="Helvetica Neue" panose="02000503000000020004" pitchFamily="2" charset="0"/>
                <a:ea typeface="Helvetica Neue" panose="02000503000000020004" pitchFamily="2" charset="0"/>
                <a:cs typeface="Helvetica Neue" panose="02000503000000020004" pitchFamily="2" charset="0"/>
              </a:rPr>
              <a:t>We complete an analysis of each goal reflecting on the implementation and effectiveness of actions</a:t>
            </a:r>
          </a:p>
          <a:p>
            <a:pPr marL="342900" indent="-342900">
              <a:lnSpc>
                <a:spcPts val="3500"/>
              </a:lnSpc>
              <a:buFont typeface="Arial" panose="020B0604020202020204" pitchFamily="34" charset="0"/>
              <a:buChar char="•"/>
            </a:pPr>
            <a:r>
              <a:rPr lang="en-US" sz="2800" dirty="0">
                <a:latin typeface="Helvetica Neue" panose="02000503000000020004" pitchFamily="2" charset="0"/>
                <a:ea typeface="Helvetica Neue" panose="02000503000000020004" pitchFamily="2" charset="0"/>
                <a:cs typeface="Helvetica Neue" panose="02000503000000020004" pitchFamily="2" charset="0"/>
              </a:rPr>
              <a:t>Based on analysis, consultation with Educational Partners and changes to LCAP instructions (ed code), minimal adjustments to existing actions and metrics are made</a:t>
            </a:r>
          </a:p>
          <a:p>
            <a:pPr marL="800100" lvl="1" indent="-342900">
              <a:lnSpc>
                <a:spcPts val="3500"/>
              </a:lnSpc>
              <a:buFont typeface="Arial" panose="020B0604020202020204" pitchFamily="34" charset="0"/>
              <a:buChar char="•"/>
            </a:pPr>
            <a:r>
              <a:rPr lang="en-US" sz="2800" dirty="0">
                <a:latin typeface="Helvetica Neue" panose="02000503000000020004" pitchFamily="2" charset="0"/>
                <a:ea typeface="Helvetica Neue" panose="02000503000000020004" pitchFamily="2" charset="0"/>
                <a:cs typeface="Helvetica Neue" panose="02000503000000020004" pitchFamily="2" charset="0"/>
              </a:rPr>
              <a:t>LTEL is a new student group required to be added to metrics in 2025-26 plan</a:t>
            </a:r>
          </a:p>
        </p:txBody>
      </p:sp>
      <p:sp>
        <p:nvSpPr>
          <p:cNvPr id="10" name="Slide Number Placeholder 9">
            <a:extLst>
              <a:ext uri="{FF2B5EF4-FFF2-40B4-BE49-F238E27FC236}">
                <a16:creationId xmlns:a16="http://schemas.microsoft.com/office/drawing/2014/main" id="{7612CD1F-6075-5BEB-6A07-9C61070BE83F}"/>
              </a:ext>
            </a:extLst>
          </p:cNvPr>
          <p:cNvSpPr>
            <a:spLocks noGrp="1"/>
          </p:cNvSpPr>
          <p:nvPr>
            <p:ph type="sldNum" sz="quarter" idx="12"/>
          </p:nvPr>
        </p:nvSpPr>
        <p:spPr>
          <a:xfrm>
            <a:off x="7301474" y="7369802"/>
            <a:ext cx="2133600" cy="365125"/>
          </a:xfrm>
        </p:spPr>
        <p:txBody>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3</a:t>
            </a:r>
          </a:p>
        </p:txBody>
      </p:sp>
    </p:spTree>
    <p:extLst>
      <p:ext uri="{BB962C8B-B14F-4D97-AF65-F5344CB8AC3E}">
        <p14:creationId xmlns:p14="http://schemas.microsoft.com/office/powerpoint/2010/main" val="21410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CFC2B-3800-95A1-16D5-A7751E11474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B29FC2E-43BF-4D72-227C-D7446F01BAC3}"/>
              </a:ext>
              <a:ext uri="{C183D7F6-B498-43B3-948B-1728B52AA6E4}">
                <adec:decorative xmlns:adec="http://schemas.microsoft.com/office/drawing/2017/decorative" val="1"/>
              </a:ext>
            </a:extLst>
          </p:cNvPr>
          <p:cNvGrpSpPr/>
          <p:nvPr/>
        </p:nvGrpSpPr>
        <p:grpSpPr>
          <a:xfrm>
            <a:off x="-533400" y="7322897"/>
            <a:ext cx="11429999" cy="449503"/>
            <a:chOff x="0" y="0"/>
            <a:chExt cx="4912313" cy="215250"/>
          </a:xfrm>
        </p:grpSpPr>
        <p:sp>
          <p:nvSpPr>
            <p:cNvPr id="3" name="Freeform 3">
              <a:extLst>
                <a:ext uri="{FF2B5EF4-FFF2-40B4-BE49-F238E27FC236}">
                  <a16:creationId xmlns:a16="http://schemas.microsoft.com/office/drawing/2014/main" id="{758FCD57-60D1-871E-812F-73DB19BE2BB3}"/>
                </a:ext>
              </a:extLst>
            </p:cNvPr>
            <p:cNvSpPr/>
            <p:nvPr/>
          </p:nvSpPr>
          <p:spPr>
            <a:xfrm>
              <a:off x="0" y="0"/>
              <a:ext cx="4912313" cy="215250"/>
            </a:xfrm>
            <a:custGeom>
              <a:avLst/>
              <a:gdLst/>
              <a:ahLst/>
              <a:cxnLst/>
              <a:rect l="l" t="t" r="r" b="b"/>
              <a:pathLst>
                <a:path w="4912313" h="215250">
                  <a:moveTo>
                    <a:pt x="0" y="0"/>
                  </a:moveTo>
                  <a:lnTo>
                    <a:pt x="4912313" y="0"/>
                  </a:lnTo>
                  <a:lnTo>
                    <a:pt x="4912313" y="215250"/>
                  </a:lnTo>
                  <a:lnTo>
                    <a:pt x="0" y="215250"/>
                  </a:lnTo>
                  <a:close/>
                </a:path>
              </a:pathLst>
            </a:custGeom>
            <a:solidFill>
              <a:srgbClr val="7FB439"/>
            </a:solidFill>
          </p:spPr>
          <p:txBody>
            <a:bodyPr/>
            <a:lstStyle/>
            <a:p>
              <a:endParaRPr lang="en-US"/>
            </a:p>
          </p:txBody>
        </p:sp>
        <p:sp>
          <p:nvSpPr>
            <p:cNvPr id="4" name="TextBox 4">
              <a:extLst>
                <a:ext uri="{FF2B5EF4-FFF2-40B4-BE49-F238E27FC236}">
                  <a16:creationId xmlns:a16="http://schemas.microsoft.com/office/drawing/2014/main" id="{49B0E21E-72CB-A03C-79B5-A0130AF95C3F}"/>
                </a:ext>
              </a:extLst>
            </p:cNvPr>
            <p:cNvSpPr txBox="1"/>
            <p:nvPr/>
          </p:nvSpPr>
          <p:spPr>
            <a:xfrm>
              <a:off x="0" y="-28575"/>
              <a:ext cx="812800" cy="841375"/>
            </a:xfrm>
            <a:prstGeom prst="rect">
              <a:avLst/>
            </a:prstGeom>
          </p:spPr>
          <p:txBody>
            <a:bodyPr lIns="27940" tIns="27940" rIns="27940" bIns="27940" rtlCol="0" anchor="ctr"/>
            <a:lstStyle/>
            <a:p>
              <a:pPr algn="ctr">
                <a:lnSpc>
                  <a:spcPts val="1848"/>
                </a:lnSpc>
              </a:pPr>
              <a:endParaRPr/>
            </a:p>
          </p:txBody>
        </p:sp>
      </p:grpSp>
      <p:pic>
        <p:nvPicPr>
          <p:cNvPr id="5" name="Picture 5">
            <a:extLst>
              <a:ext uri="{FF2B5EF4-FFF2-40B4-BE49-F238E27FC236}">
                <a16:creationId xmlns:a16="http://schemas.microsoft.com/office/drawing/2014/main" id="{5ADDE795-E9C2-DA19-68CC-FE527E49355C}"/>
              </a:ex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623326" y="7381834"/>
            <a:ext cx="266640" cy="319559"/>
          </a:xfrm>
          <a:prstGeom prst="rect">
            <a:avLst/>
          </a:prstGeom>
        </p:spPr>
      </p:pic>
      <p:sp>
        <p:nvSpPr>
          <p:cNvPr id="6" name="TextBox 6">
            <a:extLst>
              <a:ext uri="{FF2B5EF4-FFF2-40B4-BE49-F238E27FC236}">
                <a16:creationId xmlns:a16="http://schemas.microsoft.com/office/drawing/2014/main" id="{3AABF15C-27FF-618D-65A1-C4F0C5D117DA}"/>
              </a:ext>
            </a:extLst>
          </p:cNvPr>
          <p:cNvSpPr txBox="1">
            <a:spLocks noGrp="1"/>
          </p:cNvSpPr>
          <p:nvPr>
            <p:ph type="title" idx="4294967295"/>
          </p:nvPr>
        </p:nvSpPr>
        <p:spPr>
          <a:xfrm>
            <a:off x="304800" y="672465"/>
            <a:ext cx="9601200" cy="85388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699"/>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7030A0"/>
                </a:solidFill>
                <a:effectLst/>
                <a:uLnTx/>
                <a:uFillTx/>
                <a:latin typeface="Helvetica Neue" panose="02000503000000020004" pitchFamily="2" charset="0"/>
                <a:ea typeface="Helvetica Neue" panose="02000503000000020004" pitchFamily="2" charset="0"/>
                <a:cs typeface="Helvetica Neue" panose="02000503000000020004" pitchFamily="2" charset="0"/>
              </a:rPr>
              <a:t>LCAP </a:t>
            </a:r>
            <a:r>
              <a:rPr kumimoji="0" lang="en-US" sz="3200" b="1" i="0" u="none" strike="noStrike" kern="1200" cap="none" spc="0" normalizeH="0" baseline="0" noProof="0" dirty="0">
                <a:ln>
                  <a:noFill/>
                </a:ln>
                <a:solidFill>
                  <a:srgbClr val="7030A0"/>
                </a:solidFill>
                <a:effectLst/>
                <a:uLnTx/>
                <a:uFillTx/>
                <a:latin typeface="Helvetica Neue" panose="02000503000000020004" pitchFamily="2" charset="0"/>
                <a:ea typeface="Helvetica Neue" panose="02000503000000020004" pitchFamily="2" charset="0"/>
                <a:cs typeface="Helvetica Neue" panose="02000503000000020004" pitchFamily="2" charset="0"/>
              </a:rPr>
              <a:t>DEVELOPMENT</a:t>
            </a:r>
            <a:r>
              <a:rPr kumimoji="0" lang="en-US" sz="3600" b="1" i="0" u="none" strike="noStrike" kern="1200" cap="none" spc="0" normalizeH="0" baseline="0" noProof="0" dirty="0">
                <a:ln>
                  <a:noFill/>
                </a:ln>
                <a:solidFill>
                  <a:srgbClr val="7030A0"/>
                </a:solidFill>
                <a:effectLst/>
                <a:uLnTx/>
                <a:uFillTx/>
                <a:latin typeface="Helvetica Neue" panose="02000503000000020004" pitchFamily="2" charset="0"/>
                <a:ea typeface="Helvetica Neue" panose="02000503000000020004" pitchFamily="2" charset="0"/>
                <a:cs typeface="Helvetica Neue" panose="02000503000000020004" pitchFamily="2" charset="0"/>
              </a:rPr>
              <a:t> AND ENGAGEMENT</a:t>
            </a:r>
            <a:endParaRPr kumimoji="0" lang="en-US" sz="3600" b="1" i="0" u="none" strike="noStrike" kern="1200" cap="none" spc="175" normalizeH="0" baseline="0" noProof="0" dirty="0">
              <a:ln>
                <a:noFill/>
              </a:ln>
              <a:solidFill>
                <a:srgbClr val="7030A0"/>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graphicFrame>
        <p:nvGraphicFramePr>
          <p:cNvPr id="9" name="Diagram 8" descr="Image showing LCAP Development and Engagement opportunities, including: state and loca data, district and site leadership meetings, DAC and DELAC, educational parter meetings, LCAP survey, climate survey.">
            <a:extLst>
              <a:ext uri="{FF2B5EF4-FFF2-40B4-BE49-F238E27FC236}">
                <a16:creationId xmlns:a16="http://schemas.microsoft.com/office/drawing/2014/main" id="{E07FE33A-004F-F10A-68D5-A29DD08B8AAC}"/>
              </a:ext>
            </a:extLst>
          </p:cNvPr>
          <p:cNvGraphicFramePr/>
          <p:nvPr>
            <p:extLst>
              <p:ext uri="{D42A27DB-BD31-4B8C-83A1-F6EECF244321}">
                <p14:modId xmlns:p14="http://schemas.microsoft.com/office/powerpoint/2010/main" val="2835151878"/>
              </p:ext>
            </p:extLst>
          </p:nvPr>
        </p:nvGraphicFramePr>
        <p:xfrm>
          <a:off x="990600" y="2195471"/>
          <a:ext cx="8153399" cy="49044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Slide Number Placeholder 9">
            <a:extLst>
              <a:ext uri="{FF2B5EF4-FFF2-40B4-BE49-F238E27FC236}">
                <a16:creationId xmlns:a16="http://schemas.microsoft.com/office/drawing/2014/main" id="{3FD83546-D93D-099B-29A9-2E47605D54C4}"/>
              </a:ext>
            </a:extLst>
          </p:cNvPr>
          <p:cNvSpPr>
            <a:spLocks noGrp="1"/>
          </p:cNvSpPr>
          <p:nvPr>
            <p:ph type="sldNum" sz="quarter" idx="12"/>
          </p:nvPr>
        </p:nvSpPr>
        <p:spPr>
          <a:xfrm>
            <a:off x="7301474" y="7336268"/>
            <a:ext cx="2133600" cy="365125"/>
          </a:xfrm>
        </p:spPr>
        <p:txBody>
          <a:bodyPr/>
          <a:lstStyle/>
          <a:p>
            <a:r>
              <a:rPr lang="en-US" dirty="0"/>
              <a:t>4</a:t>
            </a:r>
          </a:p>
        </p:txBody>
      </p:sp>
    </p:spTree>
    <p:extLst>
      <p:ext uri="{BB962C8B-B14F-4D97-AF65-F5344CB8AC3E}">
        <p14:creationId xmlns:p14="http://schemas.microsoft.com/office/powerpoint/2010/main" val="2818490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533400" y="7322897"/>
            <a:ext cx="11429999" cy="449503"/>
            <a:chOff x="0" y="0"/>
            <a:chExt cx="4912313" cy="215250"/>
          </a:xfrm>
        </p:grpSpPr>
        <p:sp>
          <p:nvSpPr>
            <p:cNvPr id="3" name="Freeform 3"/>
            <p:cNvSpPr/>
            <p:nvPr/>
          </p:nvSpPr>
          <p:spPr>
            <a:xfrm>
              <a:off x="0" y="0"/>
              <a:ext cx="4912313" cy="215250"/>
            </a:xfrm>
            <a:custGeom>
              <a:avLst/>
              <a:gdLst/>
              <a:ahLst/>
              <a:cxnLst/>
              <a:rect l="l" t="t" r="r" b="b"/>
              <a:pathLst>
                <a:path w="4912313" h="215250">
                  <a:moveTo>
                    <a:pt x="0" y="0"/>
                  </a:moveTo>
                  <a:lnTo>
                    <a:pt x="4912313" y="0"/>
                  </a:lnTo>
                  <a:lnTo>
                    <a:pt x="4912313" y="215250"/>
                  </a:lnTo>
                  <a:lnTo>
                    <a:pt x="0" y="215250"/>
                  </a:lnTo>
                  <a:close/>
                </a:path>
              </a:pathLst>
            </a:custGeom>
            <a:solidFill>
              <a:srgbClr val="7FB439"/>
            </a:solidFill>
          </p:spPr>
          <p:txBody>
            <a:bodyPr/>
            <a:lstStyle/>
            <a:p>
              <a:endParaRPr lang="en-US"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TextBox 4"/>
            <p:cNvSpPr txBox="1"/>
            <p:nvPr/>
          </p:nvSpPr>
          <p:spPr>
            <a:xfrm>
              <a:off x="0" y="-28575"/>
              <a:ext cx="812800" cy="841375"/>
            </a:xfrm>
            <a:prstGeom prst="rect">
              <a:avLst/>
            </a:prstGeom>
          </p:spPr>
          <p:txBody>
            <a:bodyPr lIns="27940" tIns="27940" rIns="27940" bIns="27940" rtlCol="0" anchor="ctr"/>
            <a:lstStyle/>
            <a:p>
              <a:pPr algn="ctr">
                <a:lnSpc>
                  <a:spcPts val="1848"/>
                </a:lnSpc>
              </a:pPr>
              <a:endParaRPr>
                <a:latin typeface="Helvetica Neue" panose="02000503000000020004" pitchFamily="2" charset="0"/>
                <a:ea typeface="Helvetica Neue" panose="02000503000000020004" pitchFamily="2" charset="0"/>
                <a:cs typeface="Helvetica Neue" panose="02000503000000020004" pitchFamily="2" charset="0"/>
              </a:endParaRPr>
            </a:p>
          </p:txBody>
        </p:sp>
      </p:grpSp>
      <p:pic>
        <p:nvPicPr>
          <p:cNvPr id="5" name="Picture 5">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623326" y="7381834"/>
            <a:ext cx="266640" cy="319559"/>
          </a:xfrm>
          <a:prstGeom prst="rect">
            <a:avLst/>
          </a:prstGeom>
        </p:spPr>
      </p:pic>
      <p:sp>
        <p:nvSpPr>
          <p:cNvPr id="6" name="TextBox 6"/>
          <p:cNvSpPr txBox="1">
            <a:spLocks noGrp="1"/>
          </p:cNvSpPr>
          <p:nvPr>
            <p:ph type="title" idx="4294967295"/>
          </p:nvPr>
        </p:nvSpPr>
        <p:spPr>
          <a:xfrm>
            <a:off x="381000" y="672465"/>
            <a:ext cx="9298580" cy="49244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7030A0"/>
                </a:solidFill>
                <a:effectLst/>
                <a:uLnTx/>
                <a:uFillTx/>
                <a:latin typeface="Helvetica Neue" panose="02000503000000020004" pitchFamily="2" charset="0"/>
                <a:ea typeface="Helvetica Neue" panose="02000503000000020004" pitchFamily="2" charset="0"/>
                <a:cs typeface="Helvetica Neue" panose="02000503000000020004" pitchFamily="2" charset="0"/>
              </a:rPr>
              <a:t>EDUCATIONAL PARTNER MEETINGS</a:t>
            </a:r>
          </a:p>
        </p:txBody>
      </p:sp>
      <p:sp>
        <p:nvSpPr>
          <p:cNvPr id="8" name="TextBox 8"/>
          <p:cNvSpPr txBox="1"/>
          <p:nvPr/>
        </p:nvSpPr>
        <p:spPr>
          <a:xfrm>
            <a:off x="665863" y="1667994"/>
            <a:ext cx="8726672" cy="3004733"/>
          </a:xfrm>
          <a:prstGeom prst="rect">
            <a:avLst/>
          </a:prstGeom>
        </p:spPr>
        <p:txBody>
          <a:bodyPr lIns="0" tIns="0" rIns="0" bIns="0" rtlCol="0" anchor="t">
            <a:spAutoFit/>
          </a:bodyPr>
          <a:lstStyle/>
          <a:p>
            <a:pPr marL="457200" indent="-457200">
              <a:buFont typeface="Arial" panose="020B0604020202020204" pitchFamily="34" charset="0"/>
              <a:buChar char="•"/>
              <a:tabLst>
                <a:tab pos="1660525" algn="l"/>
              </a:tabLst>
            </a:pPr>
            <a:r>
              <a:rPr lang="en-US" sz="2800" dirty="0">
                <a:latin typeface="Helvetica Neue" panose="02000503000000020004" pitchFamily="2" charset="0"/>
                <a:ea typeface="Helvetica Neue" panose="02000503000000020004" pitchFamily="2" charset="0"/>
                <a:cs typeface="Helvetica Neue" panose="02000503000000020004" pitchFamily="2" charset="0"/>
              </a:rPr>
              <a:t>Engaged teachers, principals, staff and students through targeted input meetings and surveys</a:t>
            </a:r>
          </a:p>
          <a:p>
            <a:pPr marL="457200" indent="-457200">
              <a:buFont typeface="Arial" panose="020B0604020202020204" pitchFamily="34" charset="0"/>
              <a:buChar char="•"/>
              <a:tabLst>
                <a:tab pos="1660525" algn="l"/>
              </a:tabLst>
            </a:pPr>
            <a:r>
              <a:rPr lang="en-US" sz="2800" dirty="0">
                <a:latin typeface="Helvetica Neue" panose="02000503000000020004" pitchFamily="2" charset="0"/>
                <a:ea typeface="Helvetica Neue" panose="02000503000000020004" pitchFamily="2" charset="0"/>
                <a:cs typeface="Helvetica Neue" panose="02000503000000020004" pitchFamily="2" charset="0"/>
              </a:rPr>
              <a:t>Reviewed past goals, performance data, and draft initiatives for feedback</a:t>
            </a:r>
          </a:p>
          <a:p>
            <a:pPr marL="457200" indent="-457200">
              <a:buFont typeface="Arial" panose="020B0604020202020204" pitchFamily="34" charset="0"/>
              <a:buChar char="•"/>
              <a:tabLst>
                <a:tab pos="1660525" algn="l"/>
              </a:tabLst>
            </a:pPr>
            <a:r>
              <a:rPr lang="en-US" sz="2800" dirty="0">
                <a:latin typeface="Helvetica Neue" panose="02000503000000020004" pitchFamily="2" charset="0"/>
                <a:ea typeface="Helvetica Neue" panose="02000503000000020004" pitchFamily="2" charset="0"/>
                <a:cs typeface="Helvetica Neue" panose="02000503000000020004" pitchFamily="2" charset="0"/>
              </a:rPr>
              <a:t>Outreach to employee groups and professional associations for collaboration</a:t>
            </a:r>
          </a:p>
          <a:p>
            <a:pPr marL="800100" lvl="1" indent="-342900">
              <a:lnSpc>
                <a:spcPts val="3500"/>
              </a:lnSpc>
              <a:buFont typeface="Arial" panose="020B0604020202020204" pitchFamily="34" charset="0"/>
              <a:buChar char="•"/>
            </a:pPr>
            <a:endParaRPr lang="en-US" sz="25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0" name="Slide Number Placeholder 9">
            <a:extLst>
              <a:ext uri="{FF2B5EF4-FFF2-40B4-BE49-F238E27FC236}">
                <a16:creationId xmlns:a16="http://schemas.microsoft.com/office/drawing/2014/main" id="{66EDF16E-61DE-0B79-D694-89CD49698F7D}"/>
              </a:ext>
            </a:extLst>
          </p:cNvPr>
          <p:cNvSpPr>
            <a:spLocks noGrp="1"/>
          </p:cNvSpPr>
          <p:nvPr>
            <p:ph type="sldNum" sz="quarter" idx="12"/>
          </p:nvPr>
        </p:nvSpPr>
        <p:spPr>
          <a:xfrm>
            <a:off x="7301474" y="7352310"/>
            <a:ext cx="2133600" cy="365125"/>
          </a:xfrm>
        </p:spPr>
        <p:txBody>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533400" y="7322897"/>
            <a:ext cx="11429999" cy="449503"/>
            <a:chOff x="0" y="0"/>
            <a:chExt cx="4912313" cy="215250"/>
          </a:xfrm>
        </p:grpSpPr>
        <p:sp>
          <p:nvSpPr>
            <p:cNvPr id="3" name="Freeform 3"/>
            <p:cNvSpPr/>
            <p:nvPr/>
          </p:nvSpPr>
          <p:spPr>
            <a:xfrm>
              <a:off x="0" y="0"/>
              <a:ext cx="4912313" cy="215250"/>
            </a:xfrm>
            <a:custGeom>
              <a:avLst/>
              <a:gdLst/>
              <a:ahLst/>
              <a:cxnLst/>
              <a:rect l="l" t="t" r="r" b="b"/>
              <a:pathLst>
                <a:path w="4912313" h="215250">
                  <a:moveTo>
                    <a:pt x="0" y="0"/>
                  </a:moveTo>
                  <a:lnTo>
                    <a:pt x="4912313" y="0"/>
                  </a:lnTo>
                  <a:lnTo>
                    <a:pt x="4912313" y="215250"/>
                  </a:lnTo>
                  <a:lnTo>
                    <a:pt x="0" y="215250"/>
                  </a:lnTo>
                  <a:close/>
                </a:path>
              </a:pathLst>
            </a:custGeom>
            <a:solidFill>
              <a:srgbClr val="7FB439"/>
            </a:solidFill>
          </p:spPr>
          <p:txBody>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TextBox 4"/>
            <p:cNvSpPr txBox="1"/>
            <p:nvPr/>
          </p:nvSpPr>
          <p:spPr>
            <a:xfrm>
              <a:off x="0" y="-28575"/>
              <a:ext cx="812800" cy="841375"/>
            </a:xfrm>
            <a:prstGeom prst="rect">
              <a:avLst/>
            </a:prstGeom>
          </p:spPr>
          <p:txBody>
            <a:bodyPr lIns="27940" tIns="27940" rIns="27940" bIns="27940" rtlCol="0" anchor="ctr"/>
            <a:lstStyle/>
            <a:p>
              <a:pPr algn="ctr">
                <a:lnSpc>
                  <a:spcPts val="1848"/>
                </a:lnSpc>
              </a:pPr>
              <a:endParaRPr>
                <a:latin typeface="Helvetica Neue" panose="02000503000000020004" pitchFamily="2" charset="0"/>
                <a:ea typeface="Helvetica Neue" panose="02000503000000020004" pitchFamily="2" charset="0"/>
                <a:cs typeface="Helvetica Neue" panose="02000503000000020004" pitchFamily="2" charset="0"/>
              </a:endParaRPr>
            </a:p>
          </p:txBody>
        </p:sp>
      </p:grpSp>
      <p:pic>
        <p:nvPicPr>
          <p:cNvPr id="5" name="Picture 5">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623326" y="7381834"/>
            <a:ext cx="266640" cy="319559"/>
          </a:xfrm>
          <a:prstGeom prst="rect">
            <a:avLst/>
          </a:prstGeom>
        </p:spPr>
      </p:pic>
      <p:sp>
        <p:nvSpPr>
          <p:cNvPr id="6" name="TextBox 6"/>
          <p:cNvSpPr txBox="1">
            <a:spLocks noGrp="1"/>
          </p:cNvSpPr>
          <p:nvPr>
            <p:ph type="title" idx="4294967295"/>
          </p:nvPr>
        </p:nvSpPr>
        <p:spPr>
          <a:xfrm>
            <a:off x="304800" y="672465"/>
            <a:ext cx="9601200" cy="85388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699"/>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7030A0"/>
                </a:solidFill>
                <a:effectLst/>
                <a:uLnTx/>
                <a:uFillTx/>
                <a:latin typeface="Helvetica Neue" panose="02000503000000020004" pitchFamily="2" charset="0"/>
                <a:ea typeface="Helvetica Neue" panose="02000503000000020004" pitchFamily="2" charset="0"/>
                <a:cs typeface="Helvetica Neue" panose="02000503000000020004" pitchFamily="2" charset="0"/>
              </a:rPr>
              <a:t>EDUCATIONAL PARTNER MEETINGS</a:t>
            </a:r>
            <a:endParaRPr kumimoji="0" lang="en-US" sz="3200" b="1" i="0" u="none" strike="noStrike" kern="1200" cap="none" spc="175" normalizeH="0" baseline="0" noProof="0" dirty="0">
              <a:ln>
                <a:noFill/>
              </a:ln>
              <a:solidFill>
                <a:srgbClr val="7030A0"/>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8" name="TextBox 8"/>
          <p:cNvSpPr txBox="1"/>
          <p:nvPr/>
        </p:nvSpPr>
        <p:spPr>
          <a:xfrm>
            <a:off x="533400" y="1981200"/>
            <a:ext cx="8726672" cy="4006097"/>
          </a:xfrm>
          <a:prstGeom prst="rect">
            <a:avLst/>
          </a:prstGeom>
        </p:spPr>
        <p:txBody>
          <a:bodyPr lIns="0" tIns="0" rIns="0" bIns="0" rtlCol="0" anchor="t">
            <a:spAutoFit/>
          </a:bodyPr>
          <a:lstStyle/>
          <a:p>
            <a:pPr marL="342900" indent="-342900">
              <a:lnSpc>
                <a:spcPts val="3500"/>
              </a:lnSpc>
              <a:buFont typeface="Arial" panose="020B0604020202020204" pitchFamily="34" charset="0"/>
              <a:buChar char="•"/>
            </a:pPr>
            <a:r>
              <a:rPr lang="en-US" sz="28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Gathered input from parents, students, and community via site councils and advisory committees (DELAC, DAC)</a:t>
            </a:r>
          </a:p>
          <a:p>
            <a:pPr marL="342900" indent="-342900">
              <a:lnSpc>
                <a:spcPts val="3500"/>
              </a:lnSpc>
              <a:buFont typeface="Arial" panose="020B0604020202020204" pitchFamily="34" charset="0"/>
              <a:buChar char="•"/>
            </a:pPr>
            <a:r>
              <a:rPr lang="en-US" sz="28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Distributed surveys and facilitated idea-sharing to capture diverse perspectives</a:t>
            </a:r>
          </a:p>
          <a:p>
            <a:pPr marL="914400" lvl="1" indent="-457200">
              <a:lnSpc>
                <a:spcPts val="3500"/>
              </a:lnSpc>
              <a:buFont typeface="Courier New" panose="02070309020205020404" pitchFamily="49" charset="0"/>
              <a:buChar char="o"/>
            </a:pPr>
            <a:r>
              <a:rPr lang="en-US" sz="2800" dirty="0">
                <a:latin typeface="Helvetica Neue" panose="02000503000000020004" pitchFamily="2" charset="0"/>
                <a:ea typeface="Helvetica Neue" panose="02000503000000020004" pitchFamily="2" charset="0"/>
                <a:cs typeface="Helvetica Neue" panose="02000503000000020004" pitchFamily="2" charset="0"/>
              </a:rPr>
              <a:t>Increased participation through targeted outreach and short videos on social media</a:t>
            </a:r>
          </a:p>
          <a:p>
            <a:pPr marL="342900" indent="-342900">
              <a:lnSpc>
                <a:spcPts val="3500"/>
              </a:lnSpc>
              <a:buFont typeface="Arial" panose="020B0604020202020204" pitchFamily="34" charset="0"/>
              <a:buChar char="•"/>
            </a:pPr>
            <a:r>
              <a:rPr lang="en-US" sz="2800" dirty="0">
                <a:latin typeface="Helvetica Neue" panose="02000503000000020004" pitchFamily="2" charset="0"/>
                <a:ea typeface="Helvetica Neue" panose="02000503000000020004" pitchFamily="2" charset="0"/>
                <a:cs typeface="Helvetica Neue" panose="02000503000000020004" pitchFamily="2" charset="0"/>
              </a:rPr>
              <a:t>Provided translation at DELAC meetings to gather input from families of English learners</a:t>
            </a:r>
            <a:endParaRPr lang="en-US" sz="28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0" name="Slide Number Placeholder 9">
            <a:extLst>
              <a:ext uri="{FF2B5EF4-FFF2-40B4-BE49-F238E27FC236}">
                <a16:creationId xmlns:a16="http://schemas.microsoft.com/office/drawing/2014/main" id="{F8C6478B-1827-FAF2-C12E-39D8ECD8187D}"/>
              </a:ext>
            </a:extLst>
          </p:cNvPr>
          <p:cNvSpPr>
            <a:spLocks noGrp="1"/>
          </p:cNvSpPr>
          <p:nvPr>
            <p:ph type="sldNum" sz="quarter" idx="12"/>
          </p:nvPr>
        </p:nvSpPr>
        <p:spPr>
          <a:xfrm>
            <a:off x="7301474" y="7336268"/>
            <a:ext cx="2133600" cy="365125"/>
          </a:xfrm>
        </p:spPr>
        <p:txBody>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6</a:t>
            </a:r>
          </a:p>
        </p:txBody>
      </p:sp>
    </p:spTree>
    <p:extLst>
      <p:ext uri="{BB962C8B-B14F-4D97-AF65-F5344CB8AC3E}">
        <p14:creationId xmlns:p14="http://schemas.microsoft.com/office/powerpoint/2010/main" val="439238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533400" y="7322897"/>
            <a:ext cx="11429999" cy="449503"/>
            <a:chOff x="0" y="0"/>
            <a:chExt cx="4912313" cy="215250"/>
          </a:xfrm>
        </p:grpSpPr>
        <p:sp>
          <p:nvSpPr>
            <p:cNvPr id="3" name="Freeform 3"/>
            <p:cNvSpPr/>
            <p:nvPr/>
          </p:nvSpPr>
          <p:spPr>
            <a:xfrm>
              <a:off x="0" y="0"/>
              <a:ext cx="4912313" cy="215250"/>
            </a:xfrm>
            <a:custGeom>
              <a:avLst/>
              <a:gdLst/>
              <a:ahLst/>
              <a:cxnLst/>
              <a:rect l="l" t="t" r="r" b="b"/>
              <a:pathLst>
                <a:path w="4912313" h="215250">
                  <a:moveTo>
                    <a:pt x="0" y="0"/>
                  </a:moveTo>
                  <a:lnTo>
                    <a:pt x="4912313" y="0"/>
                  </a:lnTo>
                  <a:lnTo>
                    <a:pt x="4912313" y="215250"/>
                  </a:lnTo>
                  <a:lnTo>
                    <a:pt x="0" y="215250"/>
                  </a:lnTo>
                  <a:close/>
                </a:path>
              </a:pathLst>
            </a:custGeom>
            <a:solidFill>
              <a:srgbClr val="7FB439"/>
            </a:solidFill>
          </p:spPr>
          <p:txBody>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TextBox 4"/>
            <p:cNvSpPr txBox="1"/>
            <p:nvPr/>
          </p:nvSpPr>
          <p:spPr>
            <a:xfrm>
              <a:off x="0" y="-28575"/>
              <a:ext cx="812800" cy="841375"/>
            </a:xfrm>
            <a:prstGeom prst="rect">
              <a:avLst/>
            </a:prstGeom>
          </p:spPr>
          <p:txBody>
            <a:bodyPr lIns="27940" tIns="27940" rIns="27940" bIns="27940" rtlCol="0" anchor="ctr"/>
            <a:lstStyle/>
            <a:p>
              <a:pPr algn="ctr">
                <a:lnSpc>
                  <a:spcPts val="1848"/>
                </a:lnSpc>
              </a:pPr>
              <a:endParaRPr>
                <a:latin typeface="Helvetica Neue" panose="02000503000000020004" pitchFamily="2" charset="0"/>
                <a:ea typeface="Helvetica Neue" panose="02000503000000020004" pitchFamily="2" charset="0"/>
                <a:cs typeface="Helvetica Neue" panose="02000503000000020004" pitchFamily="2" charset="0"/>
              </a:endParaRPr>
            </a:p>
          </p:txBody>
        </p:sp>
      </p:grpSp>
      <p:pic>
        <p:nvPicPr>
          <p:cNvPr id="5" name="Picture 5">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623326" y="7381834"/>
            <a:ext cx="266640" cy="319559"/>
          </a:xfrm>
          <a:prstGeom prst="rect">
            <a:avLst/>
          </a:prstGeom>
        </p:spPr>
      </p:pic>
      <p:sp>
        <p:nvSpPr>
          <p:cNvPr id="10" name="Slide Number Placeholder 9">
            <a:extLst>
              <a:ext uri="{FF2B5EF4-FFF2-40B4-BE49-F238E27FC236}">
                <a16:creationId xmlns:a16="http://schemas.microsoft.com/office/drawing/2014/main" id="{F8C6478B-1827-FAF2-C12E-39D8ECD8187D}"/>
              </a:ext>
            </a:extLst>
          </p:cNvPr>
          <p:cNvSpPr>
            <a:spLocks noGrp="1"/>
          </p:cNvSpPr>
          <p:nvPr>
            <p:ph type="sldNum" sz="quarter" idx="12"/>
          </p:nvPr>
        </p:nvSpPr>
        <p:spPr>
          <a:xfrm>
            <a:off x="7301474" y="7336268"/>
            <a:ext cx="2133600" cy="365125"/>
          </a:xfrm>
        </p:spPr>
        <p:txBody>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7</a:t>
            </a:r>
          </a:p>
        </p:txBody>
      </p:sp>
      <p:sp>
        <p:nvSpPr>
          <p:cNvPr id="7" name="Title 2">
            <a:extLst>
              <a:ext uri="{FF2B5EF4-FFF2-40B4-BE49-F238E27FC236}">
                <a16:creationId xmlns:a16="http://schemas.microsoft.com/office/drawing/2014/main" id="{5A5C88D4-7239-F153-CBC0-64E51ADB6B92}"/>
              </a:ext>
            </a:extLst>
          </p:cNvPr>
          <p:cNvSpPr txBox="1">
            <a:spLocks/>
          </p:cNvSpPr>
          <p:nvPr/>
        </p:nvSpPr>
        <p:spPr>
          <a:xfrm>
            <a:off x="427232" y="528742"/>
            <a:ext cx="9203935" cy="65056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115000"/>
              </a:lnSpc>
              <a:spcBef>
                <a:spcPts val="1113"/>
              </a:spcBef>
            </a:pPr>
            <a:r>
              <a:rPr lang="en-US" sz="2400" b="1" dirty="0">
                <a:solidFill>
                  <a:srgbClr val="7030A0"/>
                </a:solidFill>
                <a:latin typeface="Helvetica Neue" panose="02000503000000020004" pitchFamily="2" charset="0"/>
                <a:ea typeface="Helvetica Neue" panose="02000503000000020004" pitchFamily="2" charset="0"/>
                <a:cs typeface="Helvetica Neue" panose="02000503000000020004" pitchFamily="2" charset="0"/>
              </a:rPr>
              <a:t>LREBG COMPREHENSIVE NEEDS ASSESSMENT ENGAGEMENT COMPONENTS</a:t>
            </a:r>
          </a:p>
        </p:txBody>
      </p:sp>
      <p:graphicFrame>
        <p:nvGraphicFramePr>
          <p:cNvPr id="9" name="Diagram 8" descr="Image showing LREBG needs assessment components, including: district plans, WASC review, state data, local data, district and site leadership meetings, DAC and DELAC, educational parter meetings, LCAP survey, climate survey.">
            <a:extLst>
              <a:ext uri="{FF2B5EF4-FFF2-40B4-BE49-F238E27FC236}">
                <a16:creationId xmlns:a16="http://schemas.microsoft.com/office/drawing/2014/main" id="{3D0B13B5-9C41-FCB8-9C29-952D30099B74}"/>
              </a:ext>
            </a:extLst>
          </p:cNvPr>
          <p:cNvGraphicFramePr/>
          <p:nvPr>
            <p:extLst>
              <p:ext uri="{D42A27DB-BD31-4B8C-83A1-F6EECF244321}">
                <p14:modId xmlns:p14="http://schemas.microsoft.com/office/powerpoint/2010/main" val="236862594"/>
              </p:ext>
            </p:extLst>
          </p:nvPr>
        </p:nvGraphicFramePr>
        <p:xfrm>
          <a:off x="990600" y="1905000"/>
          <a:ext cx="8640567" cy="4953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58205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533400" y="7322897"/>
            <a:ext cx="11429999" cy="449503"/>
            <a:chOff x="0" y="0"/>
            <a:chExt cx="4912313" cy="215250"/>
          </a:xfrm>
        </p:grpSpPr>
        <p:sp>
          <p:nvSpPr>
            <p:cNvPr id="3" name="Freeform 3"/>
            <p:cNvSpPr/>
            <p:nvPr/>
          </p:nvSpPr>
          <p:spPr>
            <a:xfrm>
              <a:off x="0" y="0"/>
              <a:ext cx="4912313" cy="215250"/>
            </a:xfrm>
            <a:custGeom>
              <a:avLst/>
              <a:gdLst/>
              <a:ahLst/>
              <a:cxnLst/>
              <a:rect l="l" t="t" r="r" b="b"/>
              <a:pathLst>
                <a:path w="4912313" h="215250">
                  <a:moveTo>
                    <a:pt x="0" y="0"/>
                  </a:moveTo>
                  <a:lnTo>
                    <a:pt x="4912313" y="0"/>
                  </a:lnTo>
                  <a:lnTo>
                    <a:pt x="4912313" y="215250"/>
                  </a:lnTo>
                  <a:lnTo>
                    <a:pt x="0" y="215250"/>
                  </a:lnTo>
                  <a:close/>
                </a:path>
              </a:pathLst>
            </a:custGeom>
            <a:solidFill>
              <a:srgbClr val="7FB439"/>
            </a:solidFill>
          </p:spPr>
          <p:txBody>
            <a:bodyPr/>
            <a:lstStyle/>
            <a:p>
              <a:endParaRPr lang="en-US"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TextBox 4"/>
            <p:cNvSpPr txBox="1"/>
            <p:nvPr/>
          </p:nvSpPr>
          <p:spPr>
            <a:xfrm>
              <a:off x="0" y="-28575"/>
              <a:ext cx="812800" cy="841375"/>
            </a:xfrm>
            <a:prstGeom prst="rect">
              <a:avLst/>
            </a:prstGeom>
          </p:spPr>
          <p:txBody>
            <a:bodyPr lIns="27940" tIns="27940" rIns="27940" bIns="27940" rtlCol="0" anchor="ctr"/>
            <a:lstStyle/>
            <a:p>
              <a:pPr algn="ctr">
                <a:lnSpc>
                  <a:spcPts val="1848"/>
                </a:lnSpc>
              </a:pPr>
              <a:endParaRPr>
                <a:latin typeface="Helvetica Neue" panose="02000503000000020004" pitchFamily="2" charset="0"/>
                <a:ea typeface="Helvetica Neue" panose="02000503000000020004" pitchFamily="2" charset="0"/>
                <a:cs typeface="Helvetica Neue" panose="02000503000000020004" pitchFamily="2" charset="0"/>
              </a:endParaRPr>
            </a:p>
          </p:txBody>
        </p:sp>
      </p:grpSp>
      <p:pic>
        <p:nvPicPr>
          <p:cNvPr id="5" name="Picture 5">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623326" y="7381834"/>
            <a:ext cx="266640" cy="319559"/>
          </a:xfrm>
          <a:prstGeom prst="rect">
            <a:avLst/>
          </a:prstGeom>
        </p:spPr>
      </p:pic>
      <p:sp>
        <p:nvSpPr>
          <p:cNvPr id="10" name="Slide Number Placeholder 9">
            <a:extLst>
              <a:ext uri="{FF2B5EF4-FFF2-40B4-BE49-F238E27FC236}">
                <a16:creationId xmlns:a16="http://schemas.microsoft.com/office/drawing/2014/main" id="{F8C6478B-1827-FAF2-C12E-39D8ECD8187D}"/>
              </a:ext>
            </a:extLst>
          </p:cNvPr>
          <p:cNvSpPr>
            <a:spLocks noGrp="1"/>
          </p:cNvSpPr>
          <p:nvPr>
            <p:ph type="sldNum" sz="quarter" idx="12"/>
          </p:nvPr>
        </p:nvSpPr>
        <p:spPr>
          <a:xfrm>
            <a:off x="7301474" y="7336268"/>
            <a:ext cx="2133600" cy="365125"/>
          </a:xfrm>
        </p:spPr>
        <p:txBody>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8</a:t>
            </a:r>
          </a:p>
        </p:txBody>
      </p:sp>
      <p:graphicFrame>
        <p:nvGraphicFramePr>
          <p:cNvPr id="6" name="Diagram 5" descr="Image showing LCAP Development and Engagement opportunities, including: state and local data, classroom visits, teacher focus groups, staff focus gorups, site leadership interview, CALL survey.&#10;">
            <a:extLst>
              <a:ext uri="{FF2B5EF4-FFF2-40B4-BE49-F238E27FC236}">
                <a16:creationId xmlns:a16="http://schemas.microsoft.com/office/drawing/2014/main" id="{B6966746-7BF3-7110-EABF-DF69A3482544}"/>
              </a:ext>
            </a:extLst>
          </p:cNvPr>
          <p:cNvGraphicFramePr/>
          <p:nvPr>
            <p:extLst>
              <p:ext uri="{D42A27DB-BD31-4B8C-83A1-F6EECF244321}">
                <p14:modId xmlns:p14="http://schemas.microsoft.com/office/powerpoint/2010/main" val="1260884919"/>
              </p:ext>
            </p:extLst>
          </p:nvPr>
        </p:nvGraphicFramePr>
        <p:xfrm>
          <a:off x="838200" y="2195471"/>
          <a:ext cx="8229599" cy="468306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itle 2">
            <a:extLst>
              <a:ext uri="{FF2B5EF4-FFF2-40B4-BE49-F238E27FC236}">
                <a16:creationId xmlns:a16="http://schemas.microsoft.com/office/drawing/2014/main" id="{34F93948-56A8-3DCD-DEE7-889C73F3A8F2}"/>
              </a:ext>
            </a:extLst>
          </p:cNvPr>
          <p:cNvSpPr txBox="1">
            <a:spLocks/>
          </p:cNvSpPr>
          <p:nvPr/>
        </p:nvSpPr>
        <p:spPr>
          <a:xfrm>
            <a:off x="427232" y="753272"/>
            <a:ext cx="9203935" cy="65056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115000"/>
              </a:lnSpc>
              <a:spcBef>
                <a:spcPts val="1113"/>
              </a:spcBef>
            </a:pPr>
            <a:r>
              <a:rPr lang="en-US" sz="2400" b="1" dirty="0">
                <a:solidFill>
                  <a:srgbClr val="7030A0"/>
                </a:solidFill>
                <a:latin typeface="Helvetica Neue" panose="02000503000000020004" pitchFamily="2" charset="0"/>
                <a:ea typeface="Helvetica Neue" panose="02000503000000020004" pitchFamily="2" charset="0"/>
                <a:cs typeface="Helvetica Neue" panose="02000503000000020004" pitchFamily="2" charset="0"/>
              </a:rPr>
              <a:t>FOUR DOMAINS COMPREHENSIVE NEEDS ASSESSMENT </a:t>
            </a:r>
            <a:br>
              <a:rPr lang="en-US" sz="2400" b="1" dirty="0">
                <a:solidFill>
                  <a:srgbClr val="7030A0"/>
                </a:solidFill>
                <a:latin typeface="Helvetica Neue" panose="02000503000000020004" pitchFamily="2" charset="0"/>
                <a:ea typeface="Helvetica Neue" panose="02000503000000020004" pitchFamily="2" charset="0"/>
                <a:cs typeface="Helvetica Neue" panose="02000503000000020004" pitchFamily="2" charset="0"/>
              </a:rPr>
            </a:br>
            <a:r>
              <a:rPr lang="en-US" sz="2400" b="1" dirty="0">
                <a:solidFill>
                  <a:srgbClr val="7030A0"/>
                </a:solidFill>
                <a:latin typeface="Helvetica Neue" panose="02000503000000020004" pitchFamily="2" charset="0"/>
                <a:ea typeface="Helvetica Neue" panose="02000503000000020004" pitchFamily="2" charset="0"/>
                <a:cs typeface="Helvetica Neue" panose="02000503000000020004" pitchFamily="2" charset="0"/>
              </a:rPr>
              <a:t>ENGAGEMENT COMPONENTS</a:t>
            </a:r>
          </a:p>
        </p:txBody>
      </p:sp>
    </p:spTree>
    <p:extLst>
      <p:ext uri="{BB962C8B-B14F-4D97-AF65-F5344CB8AC3E}">
        <p14:creationId xmlns:p14="http://schemas.microsoft.com/office/powerpoint/2010/main" val="2366957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533400" y="7322897"/>
            <a:ext cx="11429999" cy="449503"/>
            <a:chOff x="0" y="0"/>
            <a:chExt cx="4912313" cy="215250"/>
          </a:xfrm>
        </p:grpSpPr>
        <p:sp>
          <p:nvSpPr>
            <p:cNvPr id="3" name="Freeform 3"/>
            <p:cNvSpPr/>
            <p:nvPr/>
          </p:nvSpPr>
          <p:spPr>
            <a:xfrm>
              <a:off x="0" y="0"/>
              <a:ext cx="4912313" cy="215250"/>
            </a:xfrm>
            <a:custGeom>
              <a:avLst/>
              <a:gdLst/>
              <a:ahLst/>
              <a:cxnLst/>
              <a:rect l="l" t="t" r="r" b="b"/>
              <a:pathLst>
                <a:path w="4912313" h="215250">
                  <a:moveTo>
                    <a:pt x="0" y="0"/>
                  </a:moveTo>
                  <a:lnTo>
                    <a:pt x="4912313" y="0"/>
                  </a:lnTo>
                  <a:lnTo>
                    <a:pt x="4912313" y="215250"/>
                  </a:lnTo>
                  <a:lnTo>
                    <a:pt x="0" y="215250"/>
                  </a:lnTo>
                  <a:close/>
                </a:path>
              </a:pathLst>
            </a:custGeom>
            <a:solidFill>
              <a:srgbClr val="7FB439"/>
            </a:solidFill>
          </p:spPr>
          <p:txBody>
            <a:bodyPr/>
            <a:lstStyle/>
            <a:p>
              <a:endParaRPr lang="en-US"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TextBox 4"/>
            <p:cNvSpPr txBox="1"/>
            <p:nvPr/>
          </p:nvSpPr>
          <p:spPr>
            <a:xfrm>
              <a:off x="0" y="-28575"/>
              <a:ext cx="812800" cy="841375"/>
            </a:xfrm>
            <a:prstGeom prst="rect">
              <a:avLst/>
            </a:prstGeom>
          </p:spPr>
          <p:txBody>
            <a:bodyPr lIns="27940" tIns="27940" rIns="27940" bIns="27940" rtlCol="0" anchor="ctr"/>
            <a:lstStyle/>
            <a:p>
              <a:pPr algn="ctr">
                <a:lnSpc>
                  <a:spcPts val="1848"/>
                </a:lnSpc>
              </a:pPr>
              <a:endParaRPr>
                <a:latin typeface="Helvetica Neue" panose="02000503000000020004" pitchFamily="2" charset="0"/>
                <a:ea typeface="Helvetica Neue" panose="02000503000000020004" pitchFamily="2" charset="0"/>
                <a:cs typeface="Helvetica Neue" panose="02000503000000020004" pitchFamily="2" charset="0"/>
              </a:endParaRPr>
            </a:p>
          </p:txBody>
        </p:sp>
      </p:grpSp>
      <p:pic>
        <p:nvPicPr>
          <p:cNvPr id="5" name="Picture 5">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623326" y="7381834"/>
            <a:ext cx="266640" cy="319559"/>
          </a:xfrm>
          <a:prstGeom prst="rect">
            <a:avLst/>
          </a:prstGeom>
        </p:spPr>
      </p:pic>
      <p:sp>
        <p:nvSpPr>
          <p:cNvPr id="10" name="Slide Number Placeholder 9">
            <a:extLst>
              <a:ext uri="{FF2B5EF4-FFF2-40B4-BE49-F238E27FC236}">
                <a16:creationId xmlns:a16="http://schemas.microsoft.com/office/drawing/2014/main" id="{F8C6478B-1827-FAF2-C12E-39D8ECD8187D}"/>
              </a:ext>
            </a:extLst>
          </p:cNvPr>
          <p:cNvSpPr>
            <a:spLocks noGrp="1"/>
          </p:cNvSpPr>
          <p:nvPr>
            <p:ph type="sldNum" sz="quarter" idx="12"/>
          </p:nvPr>
        </p:nvSpPr>
        <p:spPr>
          <a:xfrm>
            <a:off x="7301474" y="7336268"/>
            <a:ext cx="2133600" cy="365125"/>
          </a:xfrm>
        </p:spPr>
        <p:txBody>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9</a:t>
            </a:r>
          </a:p>
        </p:txBody>
      </p:sp>
      <p:graphicFrame>
        <p:nvGraphicFramePr>
          <p:cNvPr id="9" name="Table 8">
            <a:extLst>
              <a:ext uri="{FF2B5EF4-FFF2-40B4-BE49-F238E27FC236}">
                <a16:creationId xmlns:a16="http://schemas.microsoft.com/office/drawing/2014/main" id="{C0AEDA08-818F-E24F-1EFB-158C916F09D2}"/>
              </a:ext>
            </a:extLst>
          </p:cNvPr>
          <p:cNvGraphicFramePr>
            <a:graphicFrameLocks noGrp="1"/>
          </p:cNvGraphicFramePr>
          <p:nvPr>
            <p:extLst>
              <p:ext uri="{D42A27DB-BD31-4B8C-83A1-F6EECF244321}">
                <p14:modId xmlns:p14="http://schemas.microsoft.com/office/powerpoint/2010/main" val="2621892690"/>
              </p:ext>
            </p:extLst>
          </p:nvPr>
        </p:nvGraphicFramePr>
        <p:xfrm>
          <a:off x="762000" y="1548476"/>
          <a:ext cx="8610600" cy="4928523"/>
        </p:xfrm>
        <a:graphic>
          <a:graphicData uri="http://schemas.openxmlformats.org/drawingml/2006/table">
            <a:tbl>
              <a:tblPr firstRow="1" bandRow="1">
                <a:tableStyleId>{00A15C55-8517-42AA-B614-E9B94910E393}</a:tableStyleId>
              </a:tblPr>
              <a:tblGrid>
                <a:gridCol w="4305300">
                  <a:extLst>
                    <a:ext uri="{9D8B030D-6E8A-4147-A177-3AD203B41FA5}">
                      <a16:colId xmlns:a16="http://schemas.microsoft.com/office/drawing/2014/main" val="2343612279"/>
                    </a:ext>
                  </a:extLst>
                </a:gridCol>
                <a:gridCol w="4305300">
                  <a:extLst>
                    <a:ext uri="{9D8B030D-6E8A-4147-A177-3AD203B41FA5}">
                      <a16:colId xmlns:a16="http://schemas.microsoft.com/office/drawing/2014/main" val="4225809014"/>
                    </a:ext>
                  </a:extLst>
                </a:gridCol>
              </a:tblGrid>
              <a:tr h="12020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Helvetica Neue" panose="02000503000000020004" pitchFamily="2" charset="0"/>
                          <a:ea typeface="Helvetica Neue" panose="02000503000000020004" pitchFamily="2" charset="0"/>
                          <a:cs typeface="Helvetica Neue" panose="02000503000000020004" pitchFamily="2" charset="0"/>
                        </a:rPr>
                        <a:t>Priority need schools were selected using the following required Dashboard criteria: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Helvetica Neue" panose="02000503000000020004" pitchFamily="2" charset="0"/>
                          <a:ea typeface="Helvetica Neue" panose="02000503000000020004" pitchFamily="2" charset="0"/>
                          <a:cs typeface="Helvetica Neue" panose="02000503000000020004" pitchFamily="2" charset="0"/>
                        </a:rPr>
                        <a:t>Priority need student groups were selected using the following required Dashboard criteria:</a:t>
                      </a:r>
                    </a:p>
                  </a:txBody>
                  <a:tcPr/>
                </a:tc>
                <a:extLst>
                  <a:ext uri="{0D108BD9-81ED-4DB2-BD59-A6C34878D82A}">
                    <a16:rowId xmlns:a16="http://schemas.microsoft.com/office/drawing/2014/main" val="643948526"/>
                  </a:ext>
                </a:extLst>
              </a:tr>
              <a:tr h="3726444">
                <a:tc>
                  <a:txBody>
                    <a:bodyPr/>
                    <a:lstStyle/>
                    <a:p>
                      <a:pPr marL="285750" lvl="0" indent="-285750">
                        <a:buFont typeface="Arial" panose="020B0604020202020204" pitchFamily="34" charset="0"/>
                        <a:buChar char="•"/>
                      </a:pPr>
                      <a:r>
                        <a:rPr lang="en-US" sz="2000" dirty="0">
                          <a:latin typeface="Helvetica Neue" panose="02000503000000020004" pitchFamily="2" charset="0"/>
                          <a:ea typeface="Helvetica Neue" panose="02000503000000020004" pitchFamily="2" charset="0"/>
                          <a:cs typeface="Helvetica Neue" panose="02000503000000020004" pitchFamily="2" charset="0"/>
                        </a:rPr>
                        <a:t>Status of Very Low in ELA and Math indicator, </a:t>
                      </a:r>
                    </a:p>
                    <a:p>
                      <a:pPr marL="285750" lvl="0" indent="-285750">
                        <a:buFont typeface="Arial" panose="020B0604020202020204" pitchFamily="34" charset="0"/>
                        <a:buChar char="•"/>
                      </a:pPr>
                      <a:r>
                        <a:rPr lang="en-US" sz="2000" dirty="0">
                          <a:latin typeface="Helvetica Neue" panose="02000503000000020004" pitchFamily="2" charset="0"/>
                          <a:ea typeface="Helvetica Neue" panose="02000503000000020004" pitchFamily="2" charset="0"/>
                          <a:cs typeface="Helvetica Neue" panose="02000503000000020004" pitchFamily="2" charset="0"/>
                        </a:rPr>
                        <a:t>Status of Very Low in ELA or Math and Very High on the K-8 Chronic Absenteeism indicator</a:t>
                      </a:r>
                    </a:p>
                    <a:p>
                      <a:pPr marL="285750" lvl="0" indent="-285750">
                        <a:buFont typeface="Arial" panose="020B0604020202020204" pitchFamily="34" charset="0"/>
                        <a:buChar char="•"/>
                      </a:pPr>
                      <a:r>
                        <a:rPr lang="en-US" sz="2000" dirty="0">
                          <a:latin typeface="Helvetica Neue" panose="02000503000000020004" pitchFamily="2" charset="0"/>
                          <a:ea typeface="Helvetica Neue" panose="02000503000000020004" pitchFamily="2" charset="0"/>
                          <a:cs typeface="Helvetica Neue" panose="02000503000000020004" pitchFamily="2" charset="0"/>
                        </a:rPr>
                        <a:t>Status of Low or Very Low in ELA and Math and a decline or significant decline on at least two progress indicators from the prior year</a:t>
                      </a:r>
                    </a:p>
                  </a:txBody>
                  <a:tcPr/>
                </a:tc>
                <a:tc>
                  <a:txBody>
                    <a:bodyPr/>
                    <a:lstStyle/>
                    <a:p>
                      <a:pPr marL="285750" lvl="0" indent="-285750">
                        <a:buFont typeface="Arial" panose="020B0604020202020204" pitchFamily="34" charset="0"/>
                        <a:buChar char="•"/>
                      </a:pPr>
                      <a:r>
                        <a:rPr lang="en-US" sz="2000" dirty="0">
                          <a:latin typeface="Helvetica Neue" panose="02000503000000020004" pitchFamily="2" charset="0"/>
                          <a:ea typeface="Helvetica Neue" panose="02000503000000020004" pitchFamily="2" charset="0"/>
                          <a:cs typeface="Helvetica Neue" panose="02000503000000020004" pitchFamily="2" charset="0"/>
                        </a:rPr>
                        <a:t>Status of Very Low in ELA and Math</a:t>
                      </a:r>
                    </a:p>
                    <a:p>
                      <a:pPr marL="285750" lvl="0" indent="-285750">
                        <a:buFont typeface="Arial" panose="020B0604020202020204" pitchFamily="34" charset="0"/>
                        <a:buChar char="•"/>
                      </a:pPr>
                      <a:r>
                        <a:rPr lang="en-US" sz="2000" dirty="0">
                          <a:latin typeface="Helvetica Neue" panose="02000503000000020004" pitchFamily="2" charset="0"/>
                          <a:ea typeface="Helvetica Neue" panose="02000503000000020004" pitchFamily="2" charset="0"/>
                          <a:cs typeface="Helvetica Neue" panose="02000503000000020004" pitchFamily="2" charset="0"/>
                        </a:rPr>
                        <a:t>Red dashboard indicator in either ELA or Math</a:t>
                      </a:r>
                    </a:p>
                    <a:p>
                      <a:pPr marL="285750" lvl="0" indent="-285750">
                        <a:buFont typeface="Arial" panose="020B0604020202020204" pitchFamily="34" charset="0"/>
                        <a:buChar char="•"/>
                      </a:pPr>
                      <a:r>
                        <a:rPr lang="en-US" sz="2000" dirty="0">
                          <a:latin typeface="Helvetica Neue" panose="02000503000000020004" pitchFamily="2" charset="0"/>
                          <a:ea typeface="Helvetica Neue" panose="02000503000000020004" pitchFamily="2" charset="0"/>
                          <a:cs typeface="Helvetica Neue" panose="02000503000000020004" pitchFamily="2" charset="0"/>
                        </a:rPr>
                        <a:t>Red dashboard indicator in any area and a decline in status from the prior year</a:t>
                      </a:r>
                    </a:p>
                    <a:p>
                      <a:endParaRPr lang="en-US" sz="2000" dirty="0">
                        <a:latin typeface="Helvetica Neue" panose="02000503000000020004" pitchFamily="2" charset="0"/>
                        <a:ea typeface="Helvetica Neue" panose="02000503000000020004" pitchFamily="2" charset="0"/>
                        <a:cs typeface="Helvetica Neue" panose="02000503000000020004" pitchFamily="2" charset="0"/>
                      </a:endParaRPr>
                    </a:p>
                  </a:txBody>
                  <a:tcPr/>
                </a:tc>
                <a:extLst>
                  <a:ext uri="{0D108BD9-81ED-4DB2-BD59-A6C34878D82A}">
                    <a16:rowId xmlns:a16="http://schemas.microsoft.com/office/drawing/2014/main" val="630116303"/>
                  </a:ext>
                </a:extLst>
              </a:tr>
            </a:tbl>
          </a:graphicData>
        </a:graphic>
      </p:graphicFrame>
      <p:sp>
        <p:nvSpPr>
          <p:cNvPr id="11" name="Google Shape;1772;p9">
            <a:extLst>
              <a:ext uri="{FF2B5EF4-FFF2-40B4-BE49-F238E27FC236}">
                <a16:creationId xmlns:a16="http://schemas.microsoft.com/office/drawing/2014/main" id="{EFB5B030-F147-EB35-B21C-02CA6D4122F6}"/>
              </a:ext>
            </a:extLst>
          </p:cNvPr>
          <p:cNvSpPr txBox="1">
            <a:spLocks/>
          </p:cNvSpPr>
          <p:nvPr/>
        </p:nvSpPr>
        <p:spPr>
          <a:xfrm>
            <a:off x="434102" y="654662"/>
            <a:ext cx="9203935" cy="893815"/>
          </a:xfrm>
          <a:prstGeom prst="rect">
            <a:avLst/>
          </a:prstGeom>
        </p:spPr>
        <p:txBody>
          <a:bodyPr spcFirstLastPara="1" vert="horz" lIns="37708" tIns="18849" rIns="37708" bIns="18849" rtlCol="0" anchor="ctr" anchorCtr="0">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a:solidFill>
                  <a:srgbClr val="7030A0"/>
                </a:solidFill>
                <a:latin typeface="Helvetica Neue" panose="02000503000000020004" pitchFamily="2" charset="0"/>
                <a:ea typeface="Helvetica Neue" panose="02000503000000020004" pitchFamily="2" charset="0"/>
                <a:cs typeface="Helvetica Neue" panose="02000503000000020004" pitchFamily="2" charset="0"/>
              </a:rPr>
              <a:t>SELECTION OF PRIORITY NEED SCHOOLS</a:t>
            </a:r>
          </a:p>
        </p:txBody>
      </p:sp>
    </p:spTree>
    <p:extLst>
      <p:ext uri="{BB962C8B-B14F-4D97-AF65-F5344CB8AC3E}">
        <p14:creationId xmlns:p14="http://schemas.microsoft.com/office/powerpoint/2010/main" val="646617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533400" y="7322897"/>
            <a:ext cx="11429999" cy="449503"/>
            <a:chOff x="0" y="0"/>
            <a:chExt cx="4912313" cy="215250"/>
          </a:xfrm>
        </p:grpSpPr>
        <p:sp>
          <p:nvSpPr>
            <p:cNvPr id="3" name="Freeform 3"/>
            <p:cNvSpPr/>
            <p:nvPr/>
          </p:nvSpPr>
          <p:spPr>
            <a:xfrm>
              <a:off x="0" y="0"/>
              <a:ext cx="4912313" cy="215250"/>
            </a:xfrm>
            <a:custGeom>
              <a:avLst/>
              <a:gdLst/>
              <a:ahLst/>
              <a:cxnLst/>
              <a:rect l="l" t="t" r="r" b="b"/>
              <a:pathLst>
                <a:path w="4912313" h="215250">
                  <a:moveTo>
                    <a:pt x="0" y="0"/>
                  </a:moveTo>
                  <a:lnTo>
                    <a:pt x="4912313" y="0"/>
                  </a:lnTo>
                  <a:lnTo>
                    <a:pt x="4912313" y="215250"/>
                  </a:lnTo>
                  <a:lnTo>
                    <a:pt x="0" y="215250"/>
                  </a:lnTo>
                  <a:close/>
                </a:path>
              </a:pathLst>
            </a:custGeom>
            <a:solidFill>
              <a:srgbClr val="7FB439"/>
            </a:solidFill>
          </p:spPr>
          <p:txBody>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TextBox 4"/>
            <p:cNvSpPr txBox="1"/>
            <p:nvPr/>
          </p:nvSpPr>
          <p:spPr>
            <a:xfrm>
              <a:off x="0" y="-28575"/>
              <a:ext cx="812800" cy="841375"/>
            </a:xfrm>
            <a:prstGeom prst="rect">
              <a:avLst/>
            </a:prstGeom>
          </p:spPr>
          <p:txBody>
            <a:bodyPr lIns="27940" tIns="27940" rIns="27940" bIns="27940" rtlCol="0" anchor="ctr"/>
            <a:lstStyle/>
            <a:p>
              <a:pPr algn="ctr">
                <a:lnSpc>
                  <a:spcPts val="1848"/>
                </a:lnSpc>
              </a:pPr>
              <a:endParaRPr>
                <a:latin typeface="Helvetica Neue" panose="02000503000000020004" pitchFamily="2" charset="0"/>
                <a:ea typeface="Helvetica Neue" panose="02000503000000020004" pitchFamily="2" charset="0"/>
                <a:cs typeface="Helvetica Neue" panose="02000503000000020004" pitchFamily="2" charset="0"/>
              </a:endParaRPr>
            </a:p>
          </p:txBody>
        </p:sp>
      </p:grpSp>
      <p:pic>
        <p:nvPicPr>
          <p:cNvPr id="5" name="Picture 5">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623326" y="7381834"/>
            <a:ext cx="266640" cy="319559"/>
          </a:xfrm>
          <a:prstGeom prst="rect">
            <a:avLst/>
          </a:prstGeom>
        </p:spPr>
      </p:pic>
      <p:sp>
        <p:nvSpPr>
          <p:cNvPr id="10" name="Slide Number Placeholder 9">
            <a:extLst>
              <a:ext uri="{FF2B5EF4-FFF2-40B4-BE49-F238E27FC236}">
                <a16:creationId xmlns:a16="http://schemas.microsoft.com/office/drawing/2014/main" id="{F8C6478B-1827-FAF2-C12E-39D8ECD8187D}"/>
              </a:ext>
            </a:extLst>
          </p:cNvPr>
          <p:cNvSpPr>
            <a:spLocks noGrp="1"/>
          </p:cNvSpPr>
          <p:nvPr>
            <p:ph type="sldNum" sz="quarter" idx="12"/>
          </p:nvPr>
        </p:nvSpPr>
        <p:spPr>
          <a:xfrm>
            <a:off x="7301474" y="7336268"/>
            <a:ext cx="2133600" cy="365125"/>
          </a:xfrm>
        </p:spPr>
        <p:txBody>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10</a:t>
            </a:r>
          </a:p>
        </p:txBody>
      </p:sp>
      <p:graphicFrame>
        <p:nvGraphicFramePr>
          <p:cNvPr id="8" name="Google Shape;1783;p11">
            <a:extLst>
              <a:ext uri="{FF2B5EF4-FFF2-40B4-BE49-F238E27FC236}">
                <a16:creationId xmlns:a16="http://schemas.microsoft.com/office/drawing/2014/main" id="{B388BA7C-0EFE-BAD5-9343-DFC31258B55F}"/>
              </a:ext>
            </a:extLst>
          </p:cNvPr>
          <p:cNvGraphicFramePr/>
          <p:nvPr>
            <p:extLst>
              <p:ext uri="{D42A27DB-BD31-4B8C-83A1-F6EECF244321}">
                <p14:modId xmlns:p14="http://schemas.microsoft.com/office/powerpoint/2010/main" val="2211404303"/>
              </p:ext>
            </p:extLst>
          </p:nvPr>
        </p:nvGraphicFramePr>
        <p:xfrm>
          <a:off x="434103" y="1828800"/>
          <a:ext cx="9203934" cy="4431003"/>
        </p:xfrm>
        <a:graphic>
          <a:graphicData uri="http://schemas.openxmlformats.org/drawingml/2006/table">
            <a:tbl>
              <a:tblPr firstRow="1" bandRow="1">
                <a:tableStyleId>{00A15C55-8517-42AA-B614-E9B94910E393}</a:tableStyleId>
              </a:tblPr>
              <a:tblGrid>
                <a:gridCol w="4896824">
                  <a:extLst>
                    <a:ext uri="{9D8B030D-6E8A-4147-A177-3AD203B41FA5}">
                      <a16:colId xmlns:a16="http://schemas.microsoft.com/office/drawing/2014/main" val="20000"/>
                    </a:ext>
                  </a:extLst>
                </a:gridCol>
                <a:gridCol w="4307110">
                  <a:extLst>
                    <a:ext uri="{9D8B030D-6E8A-4147-A177-3AD203B41FA5}">
                      <a16:colId xmlns:a16="http://schemas.microsoft.com/office/drawing/2014/main" val="20001"/>
                    </a:ext>
                  </a:extLst>
                </a:gridCol>
              </a:tblGrid>
              <a:tr h="860484">
                <a:tc>
                  <a:txBody>
                    <a:bodyPr/>
                    <a:lstStyle/>
                    <a:p>
                      <a:pPr marL="227013" marR="0" lvl="0" indent="0" algn="l" rtl="0">
                        <a:lnSpc>
                          <a:spcPct val="100000"/>
                        </a:lnSpc>
                        <a:spcBef>
                          <a:spcPts val="0"/>
                        </a:spcBef>
                        <a:spcAft>
                          <a:spcPts val="0"/>
                        </a:spcAft>
                        <a:buClr>
                          <a:srgbClr val="000000"/>
                        </a:buClr>
                        <a:buSzPts val="4800"/>
                        <a:buFont typeface="Arial"/>
                        <a:buNone/>
                      </a:pPr>
                      <a:r>
                        <a:rPr lang="en-US" sz="2500" u="none" strike="noStrike" cap="none">
                          <a:latin typeface="Helvetica Neue" panose="02000503000000020004" pitchFamily="2" charset="0"/>
                          <a:ea typeface="Helvetica Neue" panose="02000503000000020004" pitchFamily="2" charset="0"/>
                          <a:cs typeface="Helvetica Neue" panose="02000503000000020004" pitchFamily="2" charset="0"/>
                        </a:rPr>
                        <a:t>Priority Student Groups ELA and Math</a:t>
                      </a:r>
                      <a:endParaRPr lang="en-US" sz="700" u="none" strike="noStrike" cap="none">
                        <a:latin typeface="Helvetica Neue" panose="02000503000000020004" pitchFamily="2" charset="0"/>
                        <a:ea typeface="Helvetica Neue" panose="02000503000000020004" pitchFamily="2" charset="0"/>
                        <a:cs typeface="Helvetica Neue" panose="02000503000000020004" pitchFamily="2" charset="0"/>
                      </a:endParaRPr>
                    </a:p>
                  </a:txBody>
                  <a:tcPr marL="47474" marR="47474" marT="23736" marB="23736"/>
                </a:tc>
                <a:tc>
                  <a:txBody>
                    <a:bodyPr/>
                    <a:lstStyle/>
                    <a:p>
                      <a:pPr marL="227013" marR="0" lvl="0" indent="0" algn="l" rtl="0">
                        <a:lnSpc>
                          <a:spcPct val="100000"/>
                        </a:lnSpc>
                        <a:spcBef>
                          <a:spcPts val="0"/>
                        </a:spcBef>
                        <a:spcAft>
                          <a:spcPts val="0"/>
                        </a:spcAft>
                        <a:buClr>
                          <a:schemeClr val="dk1"/>
                        </a:buClr>
                        <a:buSzPts val="4800"/>
                        <a:buFont typeface="Arial"/>
                        <a:buNone/>
                      </a:pPr>
                      <a:r>
                        <a:rPr lang="en-US" sz="2500" u="none" strike="noStrike" cap="none">
                          <a:latin typeface="Helvetica Neue" panose="02000503000000020004" pitchFamily="2" charset="0"/>
                          <a:ea typeface="Helvetica Neue" panose="02000503000000020004" pitchFamily="2" charset="0"/>
                          <a:cs typeface="Helvetica Neue" panose="02000503000000020004" pitchFamily="2" charset="0"/>
                        </a:rPr>
                        <a:t>Priority Student Groups Chronic Absenteeism</a:t>
                      </a:r>
                      <a:endParaRPr lang="en-US" sz="700" u="none" strike="noStrike" cap="none">
                        <a:latin typeface="Helvetica Neue" panose="02000503000000020004" pitchFamily="2" charset="0"/>
                        <a:ea typeface="Helvetica Neue" panose="02000503000000020004" pitchFamily="2" charset="0"/>
                        <a:cs typeface="Helvetica Neue" panose="02000503000000020004" pitchFamily="2" charset="0"/>
                      </a:endParaRPr>
                    </a:p>
                  </a:txBody>
                  <a:tcPr marL="47474" marR="47474" marT="23736" marB="23736"/>
                </a:tc>
                <a:extLst>
                  <a:ext uri="{0D108BD9-81ED-4DB2-BD59-A6C34878D82A}">
                    <a16:rowId xmlns:a16="http://schemas.microsoft.com/office/drawing/2014/main" val="10000"/>
                  </a:ext>
                </a:extLst>
              </a:tr>
              <a:tr h="3570519">
                <a:tc>
                  <a:txBody>
                    <a:bodyPr/>
                    <a:lstStyle/>
                    <a:p>
                      <a:pPr marL="603250" marR="0" lvl="0" indent="-342900" algn="l" rtl="0">
                        <a:lnSpc>
                          <a:spcPct val="100000"/>
                        </a:lnSpc>
                        <a:spcBef>
                          <a:spcPts val="0"/>
                        </a:spcBef>
                        <a:spcAft>
                          <a:spcPts val="0"/>
                        </a:spcAft>
                        <a:buClr>
                          <a:schemeClr val="dk1"/>
                        </a:buClr>
                        <a:buSzPct val="100000"/>
                        <a:buFont typeface="Arial" panose="020B0604020202020204" pitchFamily="34" charset="0"/>
                        <a:buChar char="•"/>
                      </a:pPr>
                      <a:r>
                        <a:rPr lang="en-US" sz="2500" u="none" strike="noStrike" cap="none"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Arial"/>
                        </a:rPr>
                        <a:t>African American</a:t>
                      </a:r>
                      <a:endParaRPr lang="en-US" sz="700" u="none" strike="noStrike" cap="none" dirty="0">
                        <a:latin typeface="Helvetica Neue" panose="02000503000000020004" pitchFamily="2" charset="0"/>
                        <a:ea typeface="Helvetica Neue" panose="02000503000000020004" pitchFamily="2" charset="0"/>
                        <a:cs typeface="Helvetica Neue" panose="02000503000000020004" pitchFamily="2" charset="0"/>
                      </a:endParaRPr>
                    </a:p>
                    <a:p>
                      <a:pPr marL="603250" marR="0" lvl="0" indent="-342900" algn="l" rtl="0">
                        <a:lnSpc>
                          <a:spcPct val="100000"/>
                        </a:lnSpc>
                        <a:spcBef>
                          <a:spcPts val="0"/>
                        </a:spcBef>
                        <a:spcAft>
                          <a:spcPts val="0"/>
                        </a:spcAft>
                        <a:buClr>
                          <a:schemeClr val="dk1"/>
                        </a:buClr>
                        <a:buSzPct val="100000"/>
                        <a:buFont typeface="Arial" panose="020B0604020202020204" pitchFamily="34" charset="0"/>
                        <a:buChar char="•"/>
                      </a:pPr>
                      <a:r>
                        <a:rPr lang="en-US" sz="2500" u="none" strike="noStrike" cap="none"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Arial"/>
                        </a:rPr>
                        <a:t>American Indian/Alaskan Native</a:t>
                      </a:r>
                      <a:endParaRPr lang="en-US" sz="700" u="none" strike="noStrike" cap="none" dirty="0">
                        <a:latin typeface="Helvetica Neue" panose="02000503000000020004" pitchFamily="2" charset="0"/>
                        <a:ea typeface="Helvetica Neue" panose="02000503000000020004" pitchFamily="2" charset="0"/>
                        <a:cs typeface="Helvetica Neue" panose="02000503000000020004" pitchFamily="2" charset="0"/>
                      </a:endParaRPr>
                    </a:p>
                    <a:p>
                      <a:pPr marL="603250" marR="0" lvl="0" indent="-342900" algn="l" rtl="0">
                        <a:lnSpc>
                          <a:spcPct val="100000"/>
                        </a:lnSpc>
                        <a:spcBef>
                          <a:spcPts val="0"/>
                        </a:spcBef>
                        <a:spcAft>
                          <a:spcPts val="0"/>
                        </a:spcAft>
                        <a:buClr>
                          <a:schemeClr val="dk1"/>
                        </a:buClr>
                        <a:buSzPct val="100000"/>
                        <a:buFont typeface="Arial" panose="020B0604020202020204" pitchFamily="34" charset="0"/>
                        <a:buChar char="•"/>
                      </a:pPr>
                      <a:r>
                        <a:rPr lang="en-US" sz="2500" u="none" strike="noStrike" cap="none"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Arial"/>
                        </a:rPr>
                        <a:t>English Learners</a:t>
                      </a:r>
                      <a:endParaRPr lang="en-US" sz="700" u="none" strike="noStrike" cap="none" dirty="0">
                        <a:latin typeface="Helvetica Neue" panose="02000503000000020004" pitchFamily="2" charset="0"/>
                        <a:ea typeface="Helvetica Neue" panose="02000503000000020004" pitchFamily="2" charset="0"/>
                        <a:cs typeface="Helvetica Neue" panose="02000503000000020004" pitchFamily="2" charset="0"/>
                      </a:endParaRPr>
                    </a:p>
                    <a:p>
                      <a:pPr marL="603250" marR="0" lvl="0" indent="-342900" algn="l" rtl="0">
                        <a:lnSpc>
                          <a:spcPct val="100000"/>
                        </a:lnSpc>
                        <a:spcBef>
                          <a:spcPts val="0"/>
                        </a:spcBef>
                        <a:spcAft>
                          <a:spcPts val="0"/>
                        </a:spcAft>
                        <a:buClr>
                          <a:schemeClr val="dk1"/>
                        </a:buClr>
                        <a:buSzPct val="100000"/>
                        <a:buFont typeface="Arial" panose="020B0604020202020204" pitchFamily="34" charset="0"/>
                        <a:buChar char="•"/>
                      </a:pPr>
                      <a:r>
                        <a:rPr lang="en-US" sz="2500" u="none" strike="noStrike" cap="none"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Arial"/>
                        </a:rPr>
                        <a:t>Long-Term English Learners</a:t>
                      </a:r>
                      <a:endParaRPr lang="en-US" sz="700" u="none" strike="noStrike" cap="none" dirty="0">
                        <a:latin typeface="Helvetica Neue" panose="02000503000000020004" pitchFamily="2" charset="0"/>
                        <a:ea typeface="Helvetica Neue" panose="02000503000000020004" pitchFamily="2" charset="0"/>
                        <a:cs typeface="Helvetica Neue" panose="02000503000000020004" pitchFamily="2" charset="0"/>
                      </a:endParaRPr>
                    </a:p>
                    <a:p>
                      <a:pPr marL="603250" marR="0" lvl="0" indent="-342900" algn="l" rtl="0">
                        <a:lnSpc>
                          <a:spcPct val="100000"/>
                        </a:lnSpc>
                        <a:spcBef>
                          <a:spcPts val="0"/>
                        </a:spcBef>
                        <a:spcAft>
                          <a:spcPts val="0"/>
                        </a:spcAft>
                        <a:buClr>
                          <a:schemeClr val="dk1"/>
                        </a:buClr>
                        <a:buSzPct val="100000"/>
                        <a:buFont typeface="Arial" panose="020B0604020202020204" pitchFamily="34" charset="0"/>
                        <a:buChar char="•"/>
                      </a:pPr>
                      <a:r>
                        <a:rPr lang="en-US" sz="2500" u="none" strike="noStrike" cap="none"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Arial"/>
                        </a:rPr>
                        <a:t>Students with Disabilities</a:t>
                      </a:r>
                      <a:r>
                        <a:rPr lang="en-US" sz="2500" u="none" strike="noStrike" cap="none" dirty="0">
                          <a:latin typeface="Helvetica Neue" panose="02000503000000020004" pitchFamily="2" charset="0"/>
                          <a:ea typeface="Helvetica Neue" panose="02000503000000020004" pitchFamily="2" charset="0"/>
                          <a:cs typeface="Helvetica Neue" panose="02000503000000020004" pitchFamily="2" charset="0"/>
                        </a:rPr>
                        <a:t> </a:t>
                      </a:r>
                      <a:endParaRPr lang="en-US" sz="700" u="none" strike="noStrike" cap="none" dirty="0">
                        <a:latin typeface="Helvetica Neue" panose="02000503000000020004" pitchFamily="2" charset="0"/>
                        <a:ea typeface="Helvetica Neue" panose="02000503000000020004" pitchFamily="2" charset="0"/>
                        <a:cs typeface="Helvetica Neue" panose="02000503000000020004" pitchFamily="2" charset="0"/>
                      </a:endParaRPr>
                    </a:p>
                    <a:p>
                      <a:pPr marL="603250" marR="0" lvl="0" indent="-342900" algn="l" rtl="0">
                        <a:lnSpc>
                          <a:spcPct val="100000"/>
                        </a:lnSpc>
                        <a:spcBef>
                          <a:spcPts val="0"/>
                        </a:spcBef>
                        <a:spcAft>
                          <a:spcPts val="0"/>
                        </a:spcAft>
                        <a:buClr>
                          <a:schemeClr val="dk1"/>
                        </a:buClr>
                        <a:buSzPct val="100000"/>
                        <a:buFont typeface="Arial" panose="020B0604020202020204" pitchFamily="34" charset="0"/>
                        <a:buChar char="•"/>
                      </a:pPr>
                      <a:r>
                        <a:rPr lang="en-US" sz="2500" u="none" strike="noStrike" cap="none" dirty="0">
                          <a:latin typeface="Helvetica Neue" panose="02000503000000020004" pitchFamily="2" charset="0"/>
                          <a:ea typeface="Helvetica Neue" panose="02000503000000020004" pitchFamily="2" charset="0"/>
                          <a:cs typeface="Helvetica Neue" panose="02000503000000020004" pitchFamily="2" charset="0"/>
                        </a:rPr>
                        <a:t>Foster Youth (Math)</a:t>
                      </a:r>
                    </a:p>
                  </a:txBody>
                  <a:tcPr marL="47474" marR="47474" marT="23736" marB="23736"/>
                </a:tc>
                <a:tc>
                  <a:txBody>
                    <a:bodyPr/>
                    <a:lstStyle/>
                    <a:p>
                      <a:pPr marL="603250" marR="0" lvl="0" indent="-342900" algn="l" rtl="0">
                        <a:lnSpc>
                          <a:spcPct val="100000"/>
                        </a:lnSpc>
                        <a:spcBef>
                          <a:spcPts val="0"/>
                        </a:spcBef>
                        <a:spcAft>
                          <a:spcPts val="0"/>
                        </a:spcAft>
                        <a:buClr>
                          <a:schemeClr val="dk1"/>
                        </a:buClr>
                        <a:buSzPct val="100000"/>
                        <a:buFont typeface="Arial" panose="020B0604020202020204" pitchFamily="34" charset="0"/>
                        <a:buChar char="•"/>
                      </a:pPr>
                      <a:r>
                        <a:rPr lang="en-US" sz="2500" u="none" strike="noStrike" cap="none"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Arial"/>
                        </a:rPr>
                        <a:t>American Indian/Alaskan Native</a:t>
                      </a:r>
                      <a:endParaRPr lang="en-US" sz="700" u="none" strike="noStrike" cap="none" dirty="0">
                        <a:latin typeface="Helvetica Neue" panose="02000503000000020004" pitchFamily="2" charset="0"/>
                        <a:ea typeface="Helvetica Neue" panose="02000503000000020004" pitchFamily="2" charset="0"/>
                        <a:cs typeface="Helvetica Neue" panose="02000503000000020004" pitchFamily="2" charset="0"/>
                      </a:endParaRPr>
                    </a:p>
                    <a:p>
                      <a:pPr marL="603250" marR="0" lvl="0" indent="-342900" algn="l" rtl="0">
                        <a:lnSpc>
                          <a:spcPct val="100000"/>
                        </a:lnSpc>
                        <a:spcBef>
                          <a:spcPts val="0"/>
                        </a:spcBef>
                        <a:spcAft>
                          <a:spcPts val="0"/>
                        </a:spcAft>
                        <a:buClr>
                          <a:schemeClr val="dk1"/>
                        </a:buClr>
                        <a:buSzPct val="100000"/>
                        <a:buFont typeface="Arial" panose="020B0604020202020204" pitchFamily="34" charset="0"/>
                        <a:buChar char="•"/>
                      </a:pPr>
                      <a:r>
                        <a:rPr lang="en-US" sz="2500" u="none" strike="noStrike" cap="none" dirty="0">
                          <a:latin typeface="Helvetica Neue" panose="02000503000000020004" pitchFamily="2" charset="0"/>
                          <a:ea typeface="Helvetica Neue" panose="02000503000000020004" pitchFamily="2" charset="0"/>
                          <a:cs typeface="Helvetica Neue" panose="02000503000000020004" pitchFamily="2" charset="0"/>
                        </a:rPr>
                        <a:t>Homeless</a:t>
                      </a:r>
                      <a:endParaRPr lang="en-US" sz="700" u="none" strike="noStrike" cap="none" dirty="0">
                        <a:latin typeface="Helvetica Neue" panose="02000503000000020004" pitchFamily="2" charset="0"/>
                        <a:ea typeface="Helvetica Neue" panose="02000503000000020004" pitchFamily="2" charset="0"/>
                        <a:cs typeface="Helvetica Neue" panose="02000503000000020004" pitchFamily="2" charset="0"/>
                      </a:endParaRPr>
                    </a:p>
                  </a:txBody>
                  <a:tcPr marL="47474" marR="47474" marT="23736" marB="23736"/>
                </a:tc>
                <a:extLst>
                  <a:ext uri="{0D108BD9-81ED-4DB2-BD59-A6C34878D82A}">
                    <a16:rowId xmlns:a16="http://schemas.microsoft.com/office/drawing/2014/main" val="10001"/>
                  </a:ext>
                </a:extLst>
              </a:tr>
            </a:tbl>
          </a:graphicData>
        </a:graphic>
      </p:graphicFrame>
      <p:sp>
        <p:nvSpPr>
          <p:cNvPr id="9" name="Google Shape;1784;p11">
            <a:extLst>
              <a:ext uri="{FF2B5EF4-FFF2-40B4-BE49-F238E27FC236}">
                <a16:creationId xmlns:a16="http://schemas.microsoft.com/office/drawing/2014/main" id="{CE014173-E89F-B6BB-B819-9413285F6FD9}"/>
              </a:ext>
            </a:extLst>
          </p:cNvPr>
          <p:cNvSpPr txBox="1">
            <a:spLocks/>
          </p:cNvSpPr>
          <p:nvPr/>
        </p:nvSpPr>
        <p:spPr>
          <a:xfrm>
            <a:off x="434102" y="654662"/>
            <a:ext cx="9203935" cy="893815"/>
          </a:xfrm>
          <a:prstGeom prst="rect">
            <a:avLst/>
          </a:prstGeom>
        </p:spPr>
        <p:txBody>
          <a:bodyPr spcFirstLastPara="1" vert="horz" lIns="37708" tIns="18849" rIns="37708" bIns="18849" rtlCol="0" anchor="ctr" anchorCtr="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solidFill>
                  <a:srgbClr val="7030A0"/>
                </a:solidFill>
                <a:latin typeface="Helvetica Neue" panose="02000503000000020004" pitchFamily="2" charset="0"/>
                <a:ea typeface="Helvetica Neue" panose="02000503000000020004" pitchFamily="2" charset="0"/>
                <a:cs typeface="Helvetica Neue" panose="02000503000000020004" pitchFamily="2" charset="0"/>
              </a:rPr>
              <a:t>PRIORITY STUDENT GROUPS</a:t>
            </a:r>
          </a:p>
        </p:txBody>
      </p:sp>
    </p:spTree>
    <p:extLst>
      <p:ext uri="{BB962C8B-B14F-4D97-AF65-F5344CB8AC3E}">
        <p14:creationId xmlns:p14="http://schemas.microsoft.com/office/powerpoint/2010/main" val="2489841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533400" y="7322897"/>
            <a:ext cx="11429999" cy="449503"/>
            <a:chOff x="0" y="0"/>
            <a:chExt cx="4912313" cy="215250"/>
          </a:xfrm>
        </p:grpSpPr>
        <p:sp>
          <p:nvSpPr>
            <p:cNvPr id="3" name="Freeform 3"/>
            <p:cNvSpPr/>
            <p:nvPr/>
          </p:nvSpPr>
          <p:spPr>
            <a:xfrm>
              <a:off x="0" y="0"/>
              <a:ext cx="4912313" cy="215250"/>
            </a:xfrm>
            <a:custGeom>
              <a:avLst/>
              <a:gdLst/>
              <a:ahLst/>
              <a:cxnLst/>
              <a:rect l="l" t="t" r="r" b="b"/>
              <a:pathLst>
                <a:path w="4912313" h="215250">
                  <a:moveTo>
                    <a:pt x="0" y="0"/>
                  </a:moveTo>
                  <a:lnTo>
                    <a:pt x="4912313" y="0"/>
                  </a:lnTo>
                  <a:lnTo>
                    <a:pt x="4912313" y="215250"/>
                  </a:lnTo>
                  <a:lnTo>
                    <a:pt x="0" y="215250"/>
                  </a:lnTo>
                  <a:close/>
                </a:path>
              </a:pathLst>
            </a:custGeom>
            <a:solidFill>
              <a:srgbClr val="7FB439"/>
            </a:solidFill>
          </p:spPr>
          <p:txBody>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TextBox 4"/>
            <p:cNvSpPr txBox="1"/>
            <p:nvPr/>
          </p:nvSpPr>
          <p:spPr>
            <a:xfrm>
              <a:off x="0" y="-28575"/>
              <a:ext cx="812800" cy="841375"/>
            </a:xfrm>
            <a:prstGeom prst="rect">
              <a:avLst/>
            </a:prstGeom>
          </p:spPr>
          <p:txBody>
            <a:bodyPr lIns="27940" tIns="27940" rIns="27940" bIns="27940" rtlCol="0" anchor="ctr"/>
            <a:lstStyle/>
            <a:p>
              <a:pPr algn="ctr">
                <a:lnSpc>
                  <a:spcPts val="1848"/>
                </a:lnSpc>
              </a:pPr>
              <a:endParaRPr>
                <a:latin typeface="Helvetica Neue" panose="02000503000000020004" pitchFamily="2" charset="0"/>
                <a:ea typeface="Helvetica Neue" panose="02000503000000020004" pitchFamily="2" charset="0"/>
                <a:cs typeface="Helvetica Neue" panose="02000503000000020004" pitchFamily="2" charset="0"/>
              </a:endParaRPr>
            </a:p>
          </p:txBody>
        </p:sp>
      </p:grpSp>
      <p:pic>
        <p:nvPicPr>
          <p:cNvPr id="5" name="Picture 5">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623326" y="7381834"/>
            <a:ext cx="266640" cy="319559"/>
          </a:xfrm>
          <a:prstGeom prst="rect">
            <a:avLst/>
          </a:prstGeom>
        </p:spPr>
      </p:pic>
      <p:sp>
        <p:nvSpPr>
          <p:cNvPr id="10" name="Slide Number Placeholder 9">
            <a:extLst>
              <a:ext uri="{FF2B5EF4-FFF2-40B4-BE49-F238E27FC236}">
                <a16:creationId xmlns:a16="http://schemas.microsoft.com/office/drawing/2014/main" id="{F8C6478B-1827-FAF2-C12E-39D8ECD8187D}"/>
              </a:ext>
            </a:extLst>
          </p:cNvPr>
          <p:cNvSpPr>
            <a:spLocks noGrp="1"/>
          </p:cNvSpPr>
          <p:nvPr>
            <p:ph type="sldNum" sz="quarter" idx="12"/>
          </p:nvPr>
        </p:nvSpPr>
        <p:spPr>
          <a:xfrm>
            <a:off x="7301474" y="7336268"/>
            <a:ext cx="2133600" cy="365125"/>
          </a:xfrm>
        </p:spPr>
        <p:txBody>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11</a:t>
            </a:r>
          </a:p>
        </p:txBody>
      </p:sp>
      <p:sp>
        <p:nvSpPr>
          <p:cNvPr id="7" name="Content Placeholder 5">
            <a:extLst>
              <a:ext uri="{FF2B5EF4-FFF2-40B4-BE49-F238E27FC236}">
                <a16:creationId xmlns:a16="http://schemas.microsoft.com/office/drawing/2014/main" id="{1D59EE38-4A83-A118-56FF-A74CDD3BBC35}"/>
              </a:ext>
            </a:extLst>
          </p:cNvPr>
          <p:cNvSpPr txBox="1">
            <a:spLocks/>
          </p:cNvSpPr>
          <p:nvPr/>
        </p:nvSpPr>
        <p:spPr>
          <a:xfrm>
            <a:off x="433388" y="1615281"/>
            <a:ext cx="9204325" cy="5503069"/>
          </a:xfrm>
          <a:prstGeom prst="rect">
            <a:avLst/>
          </a:prstGeom>
        </p:spPr>
        <p:txBody>
          <a:bodyPr wrap="square"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80024" indent="-285750">
              <a:buClr>
                <a:srgbClr val="00B050"/>
              </a:buClr>
              <a:buSzPct val="150000"/>
            </a:pPr>
            <a:r>
              <a:rPr lang="en-US" sz="2000" dirty="0">
                <a:latin typeface="Helvetica Neue" panose="02000503000000020004" pitchFamily="2" charset="0"/>
                <a:ea typeface="Helvetica Neue" panose="02000503000000020004" pitchFamily="2" charset="0"/>
                <a:cs typeface="Helvetica Neue" panose="02000503000000020004" pitchFamily="2" charset="0"/>
              </a:rPr>
              <a:t>Early Literacy Improvements: Progress in ELA at the elementary schools, especially in K-3 reading due to the district’s early literacy initiative and focus on phonics. </a:t>
            </a:r>
          </a:p>
          <a:p>
            <a:pPr marL="380024" indent="-285750">
              <a:buClr>
                <a:srgbClr val="00B050"/>
              </a:buClr>
              <a:buSzPct val="150000"/>
            </a:pPr>
            <a:r>
              <a:rPr lang="en-US" sz="2000" dirty="0">
                <a:latin typeface="Helvetica Neue" panose="02000503000000020004" pitchFamily="2" charset="0"/>
                <a:ea typeface="Helvetica Neue" panose="02000503000000020004" pitchFamily="2" charset="0"/>
                <a:cs typeface="Helvetica Neue" panose="02000503000000020004" pitchFamily="2" charset="0"/>
              </a:rPr>
              <a:t>Innovative Instructional Practices: District and sight leaders are seeing positive responses teachers and progress in student learning and engagement through Visible Learning and Measuring Student Learning Project (MSLP) Professional Learning Communities (PLCs). </a:t>
            </a:r>
          </a:p>
          <a:p>
            <a:pPr marL="380024" indent="-285750">
              <a:buClr>
                <a:srgbClr val="00B050"/>
              </a:buClr>
              <a:buSzPct val="150000"/>
            </a:pPr>
            <a:r>
              <a:rPr lang="en-US" sz="2000" dirty="0">
                <a:latin typeface="Helvetica Neue" panose="02000503000000020004" pitchFamily="2" charset="0"/>
                <a:ea typeface="Helvetica Neue" panose="02000503000000020004" pitchFamily="2" charset="0"/>
                <a:cs typeface="Helvetica Neue" panose="02000503000000020004" pitchFamily="2" charset="0"/>
              </a:rPr>
              <a:t>Increased use of data: Sites are using local assessments like DIBELS and </a:t>
            </a:r>
            <a:r>
              <a:rPr lang="en-US" sz="2000" dirty="0" err="1">
                <a:latin typeface="Helvetica Neue" panose="02000503000000020004" pitchFamily="2" charset="0"/>
                <a:ea typeface="Helvetica Neue" panose="02000503000000020004" pitchFamily="2" charset="0"/>
                <a:cs typeface="Helvetica Neue" panose="02000503000000020004" pitchFamily="2" charset="0"/>
              </a:rPr>
              <a:t>i</a:t>
            </a:r>
            <a:r>
              <a:rPr lang="en-US" sz="2000" dirty="0">
                <a:latin typeface="Helvetica Neue" panose="02000503000000020004" pitchFamily="2" charset="0"/>
                <a:ea typeface="Helvetica Neue" panose="02000503000000020004" pitchFamily="2" charset="0"/>
                <a:cs typeface="Helvetica Neue" panose="02000503000000020004" pitchFamily="2" charset="0"/>
              </a:rPr>
              <a:t>-Ready in combination with other formative assessments to monitoring student achievement throughout the year.</a:t>
            </a:r>
          </a:p>
          <a:p>
            <a:pPr marL="380024" indent="-285750">
              <a:buClr>
                <a:srgbClr val="00B050"/>
              </a:buClr>
              <a:buSzPct val="150000"/>
            </a:pPr>
            <a:r>
              <a:rPr lang="en-US" sz="2000" dirty="0">
                <a:latin typeface="Helvetica Neue" panose="02000503000000020004" pitchFamily="2" charset="0"/>
                <a:ea typeface="Helvetica Neue" panose="02000503000000020004" pitchFamily="2" charset="0"/>
                <a:cs typeface="Helvetica Neue" panose="02000503000000020004" pitchFamily="2" charset="0"/>
              </a:rPr>
              <a:t>Family and Community Building Efforts: The district and sites have made concerted effort to engage families and the community which has helped improve school culture and building a stronger sense of community, so students want to attend school. </a:t>
            </a:r>
          </a:p>
          <a:p>
            <a:pPr marL="380024" indent="-285750">
              <a:buClr>
                <a:srgbClr val="00B050"/>
              </a:buClr>
              <a:buSzPct val="150000"/>
            </a:pPr>
            <a:r>
              <a:rPr lang="en-US" sz="2000" dirty="0">
                <a:latin typeface="Helvetica Neue" panose="02000503000000020004" pitchFamily="2" charset="0"/>
                <a:ea typeface="Helvetica Neue" panose="02000503000000020004" pitchFamily="2" charset="0"/>
                <a:cs typeface="Helvetica Neue" panose="02000503000000020004" pitchFamily="2" charset="0"/>
              </a:rPr>
              <a:t>Improved Attendance: The district has seen a downward trend in chronic absenteeism, with no schools performing in red on the state dashboard. </a:t>
            </a:r>
          </a:p>
        </p:txBody>
      </p:sp>
      <p:sp>
        <p:nvSpPr>
          <p:cNvPr id="11" name="Title 4">
            <a:extLst>
              <a:ext uri="{FF2B5EF4-FFF2-40B4-BE49-F238E27FC236}">
                <a16:creationId xmlns:a16="http://schemas.microsoft.com/office/drawing/2014/main" id="{466B4B7D-2194-E6D2-0173-1C0D22FF9858}"/>
              </a:ext>
            </a:extLst>
          </p:cNvPr>
          <p:cNvSpPr txBox="1">
            <a:spLocks/>
          </p:cNvSpPr>
          <p:nvPr/>
        </p:nvSpPr>
        <p:spPr>
          <a:xfrm>
            <a:off x="433388" y="654050"/>
            <a:ext cx="9204325" cy="893763"/>
          </a:xfrm>
          <a:prstGeom prst="rect">
            <a:avLst/>
          </a:prstGeom>
        </p:spPr>
        <p:txBody>
          <a:bodyPr wrap="square" anchor="t">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a:latin typeface="Helvetica Neue" panose="02000503000000020004" pitchFamily="2" charset="0"/>
                <a:ea typeface="Helvetica Neue" panose="02000503000000020004" pitchFamily="2" charset="0"/>
                <a:cs typeface="Helvetica Neue" panose="02000503000000020004" pitchFamily="2" charset="0"/>
              </a:rPr>
              <a:t>EXTRACTED THEMES: AREAS OF STRENGTH</a:t>
            </a:r>
          </a:p>
        </p:txBody>
      </p:sp>
    </p:spTree>
    <p:extLst>
      <p:ext uri="{BB962C8B-B14F-4D97-AF65-F5344CB8AC3E}">
        <p14:creationId xmlns:p14="http://schemas.microsoft.com/office/powerpoint/2010/main" val="2814773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533400" y="7322897"/>
            <a:ext cx="11429999" cy="449503"/>
            <a:chOff x="0" y="0"/>
            <a:chExt cx="4912313" cy="215250"/>
          </a:xfrm>
        </p:grpSpPr>
        <p:sp>
          <p:nvSpPr>
            <p:cNvPr id="3" name="Freeform 3"/>
            <p:cNvSpPr/>
            <p:nvPr/>
          </p:nvSpPr>
          <p:spPr>
            <a:xfrm>
              <a:off x="0" y="0"/>
              <a:ext cx="4912313" cy="215250"/>
            </a:xfrm>
            <a:custGeom>
              <a:avLst/>
              <a:gdLst/>
              <a:ahLst/>
              <a:cxnLst/>
              <a:rect l="l" t="t" r="r" b="b"/>
              <a:pathLst>
                <a:path w="4912313" h="215250">
                  <a:moveTo>
                    <a:pt x="0" y="0"/>
                  </a:moveTo>
                  <a:lnTo>
                    <a:pt x="4912313" y="0"/>
                  </a:lnTo>
                  <a:lnTo>
                    <a:pt x="4912313" y="215250"/>
                  </a:lnTo>
                  <a:lnTo>
                    <a:pt x="0" y="215250"/>
                  </a:lnTo>
                  <a:close/>
                </a:path>
              </a:pathLst>
            </a:custGeom>
            <a:solidFill>
              <a:srgbClr val="7FB439"/>
            </a:solidFill>
          </p:spPr>
          <p:txBody>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TextBox 4"/>
            <p:cNvSpPr txBox="1"/>
            <p:nvPr/>
          </p:nvSpPr>
          <p:spPr>
            <a:xfrm>
              <a:off x="0" y="-28575"/>
              <a:ext cx="812800" cy="841375"/>
            </a:xfrm>
            <a:prstGeom prst="rect">
              <a:avLst/>
            </a:prstGeom>
          </p:spPr>
          <p:txBody>
            <a:bodyPr lIns="27940" tIns="27940" rIns="27940" bIns="27940" rtlCol="0" anchor="ctr"/>
            <a:lstStyle/>
            <a:p>
              <a:pPr algn="ctr">
                <a:lnSpc>
                  <a:spcPts val="1848"/>
                </a:lnSpc>
              </a:pPr>
              <a:endParaRPr>
                <a:latin typeface="Helvetica Neue" panose="02000503000000020004" pitchFamily="2" charset="0"/>
                <a:ea typeface="Helvetica Neue" panose="02000503000000020004" pitchFamily="2" charset="0"/>
                <a:cs typeface="Helvetica Neue" panose="02000503000000020004" pitchFamily="2" charset="0"/>
              </a:endParaRPr>
            </a:p>
          </p:txBody>
        </p:sp>
      </p:grpSp>
      <p:pic>
        <p:nvPicPr>
          <p:cNvPr id="5" name="Picture 5">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623326" y="7381834"/>
            <a:ext cx="266640" cy="319559"/>
          </a:xfrm>
          <a:prstGeom prst="rect">
            <a:avLst/>
          </a:prstGeom>
        </p:spPr>
      </p:pic>
      <p:sp>
        <p:nvSpPr>
          <p:cNvPr id="10" name="Slide Number Placeholder 9">
            <a:extLst>
              <a:ext uri="{FF2B5EF4-FFF2-40B4-BE49-F238E27FC236}">
                <a16:creationId xmlns:a16="http://schemas.microsoft.com/office/drawing/2014/main" id="{F8C6478B-1827-FAF2-C12E-39D8ECD8187D}"/>
              </a:ext>
            </a:extLst>
          </p:cNvPr>
          <p:cNvSpPr>
            <a:spLocks noGrp="1"/>
          </p:cNvSpPr>
          <p:nvPr>
            <p:ph type="sldNum" sz="quarter" idx="12"/>
          </p:nvPr>
        </p:nvSpPr>
        <p:spPr>
          <a:xfrm>
            <a:off x="7301474" y="7336268"/>
            <a:ext cx="2133600" cy="365125"/>
          </a:xfrm>
        </p:spPr>
        <p:txBody>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12</a:t>
            </a:r>
          </a:p>
        </p:txBody>
      </p:sp>
      <p:sp>
        <p:nvSpPr>
          <p:cNvPr id="6" name="Google Shape;7069;g3476b605d8b_0_5310">
            <a:extLst>
              <a:ext uri="{FF2B5EF4-FFF2-40B4-BE49-F238E27FC236}">
                <a16:creationId xmlns:a16="http://schemas.microsoft.com/office/drawing/2014/main" id="{41E8DB6D-4160-2462-33B6-9E5A33B85EA3}"/>
              </a:ext>
            </a:extLst>
          </p:cNvPr>
          <p:cNvSpPr txBox="1">
            <a:spLocks/>
          </p:cNvSpPr>
          <p:nvPr/>
        </p:nvSpPr>
        <p:spPr>
          <a:xfrm>
            <a:off x="434101" y="2151494"/>
            <a:ext cx="9203936" cy="4541401"/>
          </a:xfrm>
          <a:prstGeom prst="rect">
            <a:avLst/>
          </a:prstGeom>
        </p:spPr>
        <p:txBody>
          <a:bodyPr spcFirstLastPara="1" vert="horz" wrap="square" lIns="37708" tIns="18849" rIns="37708" bIns="18849" rtlCol="0" anchor="t"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80024" indent="-285750">
              <a:buClr>
                <a:srgbClr val="00B050"/>
              </a:buClr>
              <a:buSzPct val="150000"/>
            </a:pPr>
            <a:r>
              <a:rPr lang="en-US" sz="2000" dirty="0">
                <a:latin typeface="Helvetica Neue" panose="02000503000000020004" pitchFamily="2" charset="0"/>
                <a:ea typeface="Helvetica Neue" panose="02000503000000020004" pitchFamily="2" charset="0"/>
                <a:cs typeface="Helvetica Neue" panose="02000503000000020004" pitchFamily="2" charset="0"/>
              </a:rPr>
              <a:t>Community and Family Engagement: Many schools maintain strong relationships with families and create welcoming, inclusive environments.</a:t>
            </a:r>
          </a:p>
          <a:p>
            <a:pPr marL="380024" indent="-285750">
              <a:buClr>
                <a:srgbClr val="00B050"/>
              </a:buClr>
              <a:buSzPct val="150000"/>
            </a:pPr>
            <a:r>
              <a:rPr lang="en-US" sz="2000" dirty="0">
                <a:latin typeface="Helvetica Neue" panose="02000503000000020004" pitchFamily="2" charset="0"/>
                <a:ea typeface="Helvetica Neue" panose="02000503000000020004" pitchFamily="2" charset="0"/>
                <a:cs typeface="Helvetica Neue" panose="02000503000000020004" pitchFamily="2" charset="0"/>
              </a:rPr>
              <a:t>Supportive and Safe Cultures: Schools prioritize removing barriers to learning and fostering belonging.</a:t>
            </a:r>
          </a:p>
          <a:p>
            <a:pPr marL="380024" indent="-285750">
              <a:buClr>
                <a:srgbClr val="00B050"/>
              </a:buClr>
              <a:buSzPct val="150000"/>
            </a:pPr>
            <a:r>
              <a:rPr lang="en-US" sz="2000" dirty="0">
                <a:latin typeface="Helvetica Neue" panose="02000503000000020004" pitchFamily="2" charset="0"/>
                <a:ea typeface="Helvetica Neue" panose="02000503000000020004" pitchFamily="2" charset="0"/>
                <a:cs typeface="Helvetica Neue" panose="02000503000000020004" pitchFamily="2" charset="0"/>
              </a:rPr>
              <a:t>Staff Collaboration: Evidence of teacher collaboration is common, particularly through PLCs and shared responsibility for student outcomes.</a:t>
            </a:r>
          </a:p>
          <a:p>
            <a:pPr marL="380024" indent="-285750">
              <a:buClr>
                <a:srgbClr val="00B050"/>
              </a:buClr>
              <a:buSzPct val="150000"/>
            </a:pPr>
            <a:r>
              <a:rPr lang="en-US" sz="2000" dirty="0">
                <a:latin typeface="Helvetica Neue" panose="02000503000000020004" pitchFamily="2" charset="0"/>
                <a:ea typeface="Helvetica Neue" panose="02000503000000020004" pitchFamily="2" charset="0"/>
                <a:cs typeface="Helvetica Neue" panose="02000503000000020004" pitchFamily="2" charset="0"/>
              </a:rPr>
              <a:t>Use of Data: Several schools are developing strong practices for using data to inform instruction and interventions.</a:t>
            </a:r>
          </a:p>
        </p:txBody>
      </p:sp>
      <p:sp>
        <p:nvSpPr>
          <p:cNvPr id="8" name="Google Shape;7070;g3476b605d8b_0_5310">
            <a:extLst>
              <a:ext uri="{FF2B5EF4-FFF2-40B4-BE49-F238E27FC236}">
                <a16:creationId xmlns:a16="http://schemas.microsoft.com/office/drawing/2014/main" id="{F8E2079D-DEA0-3C6D-3817-178F35F4DAC5}"/>
              </a:ext>
            </a:extLst>
          </p:cNvPr>
          <p:cNvSpPr txBox="1">
            <a:spLocks/>
          </p:cNvSpPr>
          <p:nvPr/>
        </p:nvSpPr>
        <p:spPr>
          <a:xfrm>
            <a:off x="434102" y="654662"/>
            <a:ext cx="9203935" cy="893815"/>
          </a:xfrm>
          <a:prstGeom prst="rect">
            <a:avLst/>
          </a:prstGeom>
        </p:spPr>
        <p:txBody>
          <a:bodyPr spcFirstLastPara="1" vert="horz" wrap="square" lIns="37708" tIns="18849" rIns="37708" bIns="18849"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Helvetica Neue" panose="02000503000000020004" pitchFamily="2" charset="0"/>
                <a:ea typeface="Helvetica Neue" panose="02000503000000020004" pitchFamily="2" charset="0"/>
                <a:cs typeface="Helvetica Neue" panose="02000503000000020004" pitchFamily="2" charset="0"/>
              </a:rPr>
              <a:t>FOUR DOMAINS: COMMON STRENGTHS</a:t>
            </a:r>
            <a:br>
              <a:rPr lang="en-US" sz="3200" dirty="0">
                <a:latin typeface="Helvetica Neue" panose="02000503000000020004" pitchFamily="2" charset="0"/>
                <a:ea typeface="Helvetica Neue" panose="02000503000000020004" pitchFamily="2" charset="0"/>
                <a:cs typeface="Helvetica Neue" panose="02000503000000020004" pitchFamily="2" charset="0"/>
              </a:rPr>
            </a:br>
            <a:endParaRPr lang="en-US" sz="3200" dirty="0">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4063227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533400" y="7322897"/>
            <a:ext cx="11429999" cy="449503"/>
            <a:chOff x="0" y="0"/>
            <a:chExt cx="4912313" cy="215250"/>
          </a:xfrm>
        </p:grpSpPr>
        <p:sp>
          <p:nvSpPr>
            <p:cNvPr id="3" name="Freeform 3"/>
            <p:cNvSpPr/>
            <p:nvPr/>
          </p:nvSpPr>
          <p:spPr>
            <a:xfrm>
              <a:off x="0" y="0"/>
              <a:ext cx="4912313" cy="215250"/>
            </a:xfrm>
            <a:custGeom>
              <a:avLst/>
              <a:gdLst/>
              <a:ahLst/>
              <a:cxnLst/>
              <a:rect l="l" t="t" r="r" b="b"/>
              <a:pathLst>
                <a:path w="4912313" h="215250">
                  <a:moveTo>
                    <a:pt x="0" y="0"/>
                  </a:moveTo>
                  <a:lnTo>
                    <a:pt x="4912313" y="0"/>
                  </a:lnTo>
                  <a:lnTo>
                    <a:pt x="4912313" y="215250"/>
                  </a:lnTo>
                  <a:lnTo>
                    <a:pt x="0" y="215250"/>
                  </a:lnTo>
                  <a:close/>
                </a:path>
              </a:pathLst>
            </a:custGeom>
            <a:solidFill>
              <a:srgbClr val="7FB439"/>
            </a:solidFill>
          </p:spPr>
          <p:txBody>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TextBox 4"/>
            <p:cNvSpPr txBox="1"/>
            <p:nvPr/>
          </p:nvSpPr>
          <p:spPr>
            <a:xfrm>
              <a:off x="0" y="-28575"/>
              <a:ext cx="812800" cy="841375"/>
            </a:xfrm>
            <a:prstGeom prst="rect">
              <a:avLst/>
            </a:prstGeom>
          </p:spPr>
          <p:txBody>
            <a:bodyPr lIns="27940" tIns="27940" rIns="27940" bIns="27940" rtlCol="0" anchor="ctr"/>
            <a:lstStyle/>
            <a:p>
              <a:pPr algn="ctr">
                <a:lnSpc>
                  <a:spcPts val="1848"/>
                </a:lnSpc>
              </a:pPr>
              <a:endParaRPr>
                <a:latin typeface="Helvetica Neue" panose="02000503000000020004" pitchFamily="2" charset="0"/>
                <a:ea typeface="Helvetica Neue" panose="02000503000000020004" pitchFamily="2" charset="0"/>
                <a:cs typeface="Helvetica Neue" panose="02000503000000020004" pitchFamily="2" charset="0"/>
              </a:endParaRPr>
            </a:p>
          </p:txBody>
        </p:sp>
      </p:grpSp>
      <p:pic>
        <p:nvPicPr>
          <p:cNvPr id="5" name="Picture 5">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623326" y="7381834"/>
            <a:ext cx="266640" cy="319559"/>
          </a:xfrm>
          <a:prstGeom prst="rect">
            <a:avLst/>
          </a:prstGeom>
        </p:spPr>
      </p:pic>
      <p:sp>
        <p:nvSpPr>
          <p:cNvPr id="10" name="Slide Number Placeholder 9">
            <a:extLst>
              <a:ext uri="{FF2B5EF4-FFF2-40B4-BE49-F238E27FC236}">
                <a16:creationId xmlns:a16="http://schemas.microsoft.com/office/drawing/2014/main" id="{F8C6478B-1827-FAF2-C12E-39D8ECD8187D}"/>
              </a:ext>
            </a:extLst>
          </p:cNvPr>
          <p:cNvSpPr>
            <a:spLocks noGrp="1"/>
          </p:cNvSpPr>
          <p:nvPr>
            <p:ph type="sldNum" sz="quarter" idx="12"/>
          </p:nvPr>
        </p:nvSpPr>
        <p:spPr>
          <a:xfrm>
            <a:off x="7301474" y="7336268"/>
            <a:ext cx="2133600" cy="365125"/>
          </a:xfrm>
        </p:spPr>
        <p:txBody>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13</a:t>
            </a:r>
          </a:p>
        </p:txBody>
      </p:sp>
      <p:sp>
        <p:nvSpPr>
          <p:cNvPr id="7" name="Content Placeholder 1">
            <a:extLst>
              <a:ext uri="{FF2B5EF4-FFF2-40B4-BE49-F238E27FC236}">
                <a16:creationId xmlns:a16="http://schemas.microsoft.com/office/drawing/2014/main" id="{204047CB-114D-4C85-04FC-F9DEFE90A34C}"/>
              </a:ext>
            </a:extLst>
          </p:cNvPr>
          <p:cNvSpPr txBox="1">
            <a:spLocks/>
          </p:cNvSpPr>
          <p:nvPr/>
        </p:nvSpPr>
        <p:spPr>
          <a:xfrm>
            <a:off x="434102" y="1607414"/>
            <a:ext cx="9203936" cy="509818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80191" lvl="1">
              <a:buClr>
                <a:srgbClr val="00B050"/>
              </a:buClr>
              <a:buSzPct val="100000"/>
              <a:buFont typeface="Arial" panose="020B0604020202020204" pitchFamily="34" charset="0"/>
              <a:buChar char="•"/>
            </a:pPr>
            <a:r>
              <a:rPr lang="en-US" sz="2000" b="1" dirty="0">
                <a:latin typeface="Helvetica Neue" panose="02000503000000020004" pitchFamily="2" charset="0"/>
                <a:ea typeface="Helvetica Neue" panose="02000503000000020004" pitchFamily="2" charset="0"/>
                <a:cs typeface="Helvetica Neue" panose="02000503000000020004" pitchFamily="2" charset="0"/>
              </a:rPr>
              <a:t>Inconsistent Instructional Strategies</a:t>
            </a:r>
            <a:r>
              <a:rPr lang="en-US" sz="2000" dirty="0">
                <a:latin typeface="Helvetica Neue" panose="02000503000000020004" pitchFamily="2" charset="0"/>
                <a:ea typeface="Helvetica Neue" panose="02000503000000020004" pitchFamily="2" charset="0"/>
                <a:cs typeface="Helvetica Neue" panose="02000503000000020004" pitchFamily="2" charset="0"/>
              </a:rPr>
              <a:t>: There is a lack of consistent implementation of effective instructional strategies across schools, leading to disparities in student outcomes.</a:t>
            </a:r>
          </a:p>
          <a:p>
            <a:pPr marL="480191" lvl="1">
              <a:buClr>
                <a:srgbClr val="00B050"/>
              </a:buClr>
              <a:buSzPct val="100000"/>
              <a:buFont typeface="Arial" panose="020B0604020202020204" pitchFamily="34" charset="0"/>
              <a:buChar char="•"/>
            </a:pPr>
            <a:r>
              <a:rPr lang="en-US" sz="2000" b="1" dirty="0">
                <a:latin typeface="Helvetica Neue" panose="02000503000000020004" pitchFamily="2" charset="0"/>
                <a:ea typeface="Helvetica Neue" panose="02000503000000020004" pitchFamily="2" charset="0"/>
                <a:cs typeface="Helvetica Neue" panose="02000503000000020004" pitchFamily="2" charset="0"/>
              </a:rPr>
              <a:t>Need for Targeted Interventions: </a:t>
            </a:r>
            <a:r>
              <a:rPr lang="en-US" sz="2000" dirty="0">
                <a:latin typeface="Helvetica Neue" panose="02000503000000020004" pitchFamily="2" charset="0"/>
                <a:ea typeface="Helvetica Neue" panose="02000503000000020004" pitchFamily="2" charset="0"/>
                <a:cs typeface="Helvetica Neue" panose="02000503000000020004" pitchFamily="2" charset="0"/>
              </a:rPr>
              <a:t>There is a critical need for timely and targeted support for English Language Learners (ELL) and Students with Disabilities (SWD) to address specific skill deficits among students, particularly in foundational literacy and math skills.</a:t>
            </a:r>
          </a:p>
          <a:p>
            <a:pPr marL="480191" lvl="1">
              <a:buClr>
                <a:srgbClr val="00B050"/>
              </a:buClr>
              <a:buSzPct val="100000"/>
              <a:buFont typeface="Arial" panose="020B0604020202020204" pitchFamily="34" charset="0"/>
              <a:buChar char="•"/>
            </a:pPr>
            <a:r>
              <a:rPr lang="en-US" sz="2000" b="1" dirty="0">
                <a:latin typeface="Helvetica Neue" panose="02000503000000020004" pitchFamily="2" charset="0"/>
                <a:ea typeface="Helvetica Neue" panose="02000503000000020004" pitchFamily="2" charset="0"/>
                <a:cs typeface="Helvetica Neue" panose="02000503000000020004" pitchFamily="2" charset="0"/>
              </a:rPr>
              <a:t>Coordinated Professional Development: </a:t>
            </a:r>
            <a:r>
              <a:rPr lang="en-US" sz="2000" dirty="0">
                <a:latin typeface="Helvetica Neue" panose="02000503000000020004" pitchFamily="2" charset="0"/>
                <a:ea typeface="Helvetica Neue" panose="02000503000000020004" pitchFamily="2" charset="0"/>
                <a:cs typeface="Helvetica Neue" panose="02000503000000020004" pitchFamily="2" charset="0"/>
              </a:rPr>
              <a:t>Need for coordinated and strategic alignment of professional development efforts, with a focus on curriculum delivery and teacher support.</a:t>
            </a:r>
          </a:p>
          <a:p>
            <a:pPr marL="480191" lvl="1">
              <a:buClr>
                <a:srgbClr val="00B050"/>
              </a:buClr>
              <a:buSzPct val="100000"/>
              <a:buFont typeface="Arial" panose="020B0604020202020204" pitchFamily="34" charset="0"/>
              <a:buChar char="•"/>
            </a:pPr>
            <a:r>
              <a:rPr lang="en-US" sz="2000" b="1" dirty="0">
                <a:latin typeface="Helvetica Neue" panose="02000503000000020004" pitchFamily="2" charset="0"/>
                <a:ea typeface="Helvetica Neue" panose="02000503000000020004" pitchFamily="2" charset="0"/>
                <a:cs typeface="Helvetica Neue" panose="02000503000000020004" pitchFamily="2" charset="0"/>
              </a:rPr>
              <a:t>Data Utilization and Analysis: </a:t>
            </a:r>
            <a:r>
              <a:rPr lang="en-US" sz="2000" dirty="0">
                <a:latin typeface="Helvetica Neue" panose="02000503000000020004" pitchFamily="2" charset="0"/>
                <a:ea typeface="Helvetica Neue" panose="02000503000000020004" pitchFamily="2" charset="0"/>
                <a:cs typeface="Helvetica Neue" panose="02000503000000020004" pitchFamily="2" charset="0"/>
              </a:rPr>
              <a:t>Better integration of data and qualitative insights to drive decision-making and resource allocation.</a:t>
            </a:r>
          </a:p>
          <a:p>
            <a:pPr marL="480191" lvl="1">
              <a:buClr>
                <a:srgbClr val="00B050"/>
              </a:buClr>
              <a:buSzPct val="100000"/>
              <a:buFont typeface="Arial" panose="020B0604020202020204" pitchFamily="34" charset="0"/>
              <a:buChar char="•"/>
            </a:pPr>
            <a:r>
              <a:rPr lang="en-US" sz="2000" b="1" dirty="0">
                <a:latin typeface="Helvetica Neue" panose="02000503000000020004" pitchFamily="2" charset="0"/>
                <a:ea typeface="Helvetica Neue" panose="02000503000000020004" pitchFamily="2" charset="0"/>
                <a:cs typeface="Helvetica Neue" panose="02000503000000020004" pitchFamily="2" charset="0"/>
              </a:rPr>
              <a:t>Systematic Approaches Needed: </a:t>
            </a:r>
            <a:r>
              <a:rPr lang="en-US" sz="2000" dirty="0">
                <a:latin typeface="Helvetica Neue" panose="02000503000000020004" pitchFamily="2" charset="0"/>
                <a:ea typeface="Helvetica Neue" panose="02000503000000020004" pitchFamily="2" charset="0"/>
                <a:cs typeface="Helvetica Neue" panose="02000503000000020004" pitchFamily="2" charset="0"/>
              </a:rPr>
              <a:t>The absence of systematic approaches for tracking and addressing specific learning gaps contributes to ongoing challenges in student achievement.</a:t>
            </a:r>
          </a:p>
        </p:txBody>
      </p:sp>
      <p:sp>
        <p:nvSpPr>
          <p:cNvPr id="11" name="Title 4">
            <a:extLst>
              <a:ext uri="{FF2B5EF4-FFF2-40B4-BE49-F238E27FC236}">
                <a16:creationId xmlns:a16="http://schemas.microsoft.com/office/drawing/2014/main" id="{6ADED6B6-FC0D-E37B-2B09-7A01A6E609A2}"/>
              </a:ext>
            </a:extLst>
          </p:cNvPr>
          <p:cNvSpPr txBox="1">
            <a:spLocks/>
          </p:cNvSpPr>
          <p:nvPr/>
        </p:nvSpPr>
        <p:spPr>
          <a:xfrm>
            <a:off x="76200" y="472100"/>
            <a:ext cx="9982200" cy="89381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000" b="1" dirty="0">
                <a:latin typeface="Helvetica Neue" panose="02000503000000020004" pitchFamily="2" charset="0"/>
                <a:ea typeface="Helvetica Neue" panose="02000503000000020004" pitchFamily="2" charset="0"/>
                <a:cs typeface="Helvetica Neue" panose="02000503000000020004" pitchFamily="2" charset="0"/>
              </a:rPr>
              <a:t>EXTRACTED THEMES: AREAS FOR IMPROVEMENT</a:t>
            </a:r>
          </a:p>
        </p:txBody>
      </p:sp>
    </p:spTree>
    <p:extLst>
      <p:ext uri="{BB962C8B-B14F-4D97-AF65-F5344CB8AC3E}">
        <p14:creationId xmlns:p14="http://schemas.microsoft.com/office/powerpoint/2010/main" val="1960150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533400" y="7322897"/>
            <a:ext cx="11429999" cy="449503"/>
            <a:chOff x="0" y="0"/>
            <a:chExt cx="4912313" cy="215250"/>
          </a:xfrm>
        </p:grpSpPr>
        <p:sp>
          <p:nvSpPr>
            <p:cNvPr id="3" name="Freeform 3"/>
            <p:cNvSpPr/>
            <p:nvPr/>
          </p:nvSpPr>
          <p:spPr>
            <a:xfrm>
              <a:off x="0" y="0"/>
              <a:ext cx="4912313" cy="215250"/>
            </a:xfrm>
            <a:custGeom>
              <a:avLst/>
              <a:gdLst/>
              <a:ahLst/>
              <a:cxnLst/>
              <a:rect l="l" t="t" r="r" b="b"/>
              <a:pathLst>
                <a:path w="4912313" h="215250">
                  <a:moveTo>
                    <a:pt x="0" y="0"/>
                  </a:moveTo>
                  <a:lnTo>
                    <a:pt x="4912313" y="0"/>
                  </a:lnTo>
                  <a:lnTo>
                    <a:pt x="4912313" y="215250"/>
                  </a:lnTo>
                  <a:lnTo>
                    <a:pt x="0" y="215250"/>
                  </a:lnTo>
                  <a:close/>
                </a:path>
              </a:pathLst>
            </a:custGeom>
            <a:solidFill>
              <a:srgbClr val="7FB439"/>
            </a:solidFill>
          </p:spPr>
          <p:txBody>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TextBox 4"/>
            <p:cNvSpPr txBox="1"/>
            <p:nvPr/>
          </p:nvSpPr>
          <p:spPr>
            <a:xfrm>
              <a:off x="0" y="-28575"/>
              <a:ext cx="812800" cy="841375"/>
            </a:xfrm>
            <a:prstGeom prst="rect">
              <a:avLst/>
            </a:prstGeom>
          </p:spPr>
          <p:txBody>
            <a:bodyPr lIns="27940" tIns="27940" rIns="27940" bIns="27940" rtlCol="0" anchor="ctr"/>
            <a:lstStyle/>
            <a:p>
              <a:pPr algn="ctr">
                <a:lnSpc>
                  <a:spcPts val="1848"/>
                </a:lnSpc>
              </a:pPr>
              <a:endParaRPr>
                <a:latin typeface="Helvetica Neue" panose="02000503000000020004" pitchFamily="2" charset="0"/>
                <a:ea typeface="Helvetica Neue" panose="02000503000000020004" pitchFamily="2" charset="0"/>
                <a:cs typeface="Helvetica Neue" panose="02000503000000020004" pitchFamily="2" charset="0"/>
              </a:endParaRPr>
            </a:p>
          </p:txBody>
        </p:sp>
      </p:grpSp>
      <p:pic>
        <p:nvPicPr>
          <p:cNvPr id="5" name="Picture 5">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623326" y="7381834"/>
            <a:ext cx="266640" cy="319559"/>
          </a:xfrm>
          <a:prstGeom prst="rect">
            <a:avLst/>
          </a:prstGeom>
        </p:spPr>
      </p:pic>
      <p:sp>
        <p:nvSpPr>
          <p:cNvPr id="10" name="Slide Number Placeholder 9">
            <a:extLst>
              <a:ext uri="{FF2B5EF4-FFF2-40B4-BE49-F238E27FC236}">
                <a16:creationId xmlns:a16="http://schemas.microsoft.com/office/drawing/2014/main" id="{F8C6478B-1827-FAF2-C12E-39D8ECD8187D}"/>
              </a:ext>
            </a:extLst>
          </p:cNvPr>
          <p:cNvSpPr>
            <a:spLocks noGrp="1"/>
          </p:cNvSpPr>
          <p:nvPr>
            <p:ph type="sldNum" sz="quarter" idx="12"/>
          </p:nvPr>
        </p:nvSpPr>
        <p:spPr>
          <a:xfrm>
            <a:off x="7301474" y="7336268"/>
            <a:ext cx="2133600" cy="365125"/>
          </a:xfrm>
        </p:spPr>
        <p:txBody>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14</a:t>
            </a:r>
          </a:p>
        </p:txBody>
      </p:sp>
      <p:sp>
        <p:nvSpPr>
          <p:cNvPr id="6" name="Google Shape;1804;p16">
            <a:extLst>
              <a:ext uri="{FF2B5EF4-FFF2-40B4-BE49-F238E27FC236}">
                <a16:creationId xmlns:a16="http://schemas.microsoft.com/office/drawing/2014/main" id="{0355E2AF-A159-A6C4-B2AA-DA12FCAE1E63}"/>
              </a:ext>
            </a:extLst>
          </p:cNvPr>
          <p:cNvSpPr txBox="1">
            <a:spLocks/>
          </p:cNvSpPr>
          <p:nvPr/>
        </p:nvSpPr>
        <p:spPr>
          <a:xfrm>
            <a:off x="436488" y="1542467"/>
            <a:ext cx="4457863" cy="4225380"/>
          </a:xfrm>
          <a:prstGeom prst="rect">
            <a:avLst/>
          </a:prstGeom>
          <a:noFill/>
          <a:ln>
            <a:noFill/>
          </a:ln>
        </p:spPr>
        <p:txBody>
          <a:bodyPr spcFirstLastPara="1" vert="horz" wrap="square" lIns="37708" tIns="18849" rIns="37708" bIns="18849" rtlCol="0" anchor="t"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5000"/>
              </a:lnSpc>
              <a:spcBef>
                <a:spcPts val="495"/>
              </a:spcBef>
              <a:buClr>
                <a:srgbClr val="00B050"/>
              </a:buClr>
              <a:buSzPct val="150000"/>
            </a:pPr>
            <a:r>
              <a:rPr lang="en-US" sz="1650">
                <a:latin typeface="Helvetica Neue" panose="02000503000000020004" pitchFamily="2" charset="0"/>
                <a:ea typeface="Helvetica Neue" panose="02000503000000020004" pitchFamily="2" charset="0"/>
                <a:cs typeface="Helvetica Neue" panose="02000503000000020004" pitchFamily="2" charset="0"/>
              </a:rPr>
              <a:t>District Climate Needs</a:t>
            </a:r>
            <a:br>
              <a:rPr lang="en-US" sz="1650">
                <a:latin typeface="Helvetica Neue" panose="02000503000000020004" pitchFamily="2" charset="0"/>
                <a:ea typeface="Helvetica Neue" panose="02000503000000020004" pitchFamily="2" charset="0"/>
                <a:cs typeface="Helvetica Neue" panose="02000503000000020004" pitchFamily="2" charset="0"/>
              </a:rPr>
            </a:br>
            <a:r>
              <a:rPr lang="en-US" sz="1650">
                <a:latin typeface="Helvetica Neue" panose="02000503000000020004" pitchFamily="2" charset="0"/>
                <a:ea typeface="Helvetica Neue" panose="02000503000000020004" pitchFamily="2" charset="0"/>
                <a:cs typeface="Helvetica Neue" panose="02000503000000020004" pitchFamily="2" charset="0"/>
              </a:rPr>
              <a:t>Survey data indicates a need to better support students in resolving conflicts and addressing bias-based peer interactions.</a:t>
            </a:r>
          </a:p>
          <a:p>
            <a:pPr marL="0" indent="0">
              <a:lnSpc>
                <a:spcPct val="115000"/>
              </a:lnSpc>
              <a:spcBef>
                <a:spcPts val="495"/>
              </a:spcBef>
              <a:buClr>
                <a:srgbClr val="00B050"/>
              </a:buClr>
              <a:buSzPct val="150000"/>
            </a:pPr>
            <a:endParaRPr lang="en-US" sz="660">
              <a:latin typeface="Helvetica Neue" panose="02000503000000020004" pitchFamily="2" charset="0"/>
              <a:ea typeface="Helvetica Neue" panose="02000503000000020004" pitchFamily="2" charset="0"/>
              <a:cs typeface="Helvetica Neue" panose="02000503000000020004" pitchFamily="2" charset="0"/>
            </a:endParaRPr>
          </a:p>
          <a:p>
            <a:pPr marL="0" indent="0">
              <a:lnSpc>
                <a:spcPct val="115000"/>
              </a:lnSpc>
              <a:spcBef>
                <a:spcPts val="495"/>
              </a:spcBef>
              <a:buClr>
                <a:srgbClr val="00B050"/>
              </a:buClr>
              <a:buSzPct val="150000"/>
            </a:pPr>
            <a:r>
              <a:rPr lang="en-US" sz="1650">
                <a:latin typeface="Helvetica Neue" panose="02000503000000020004" pitchFamily="2" charset="0"/>
                <a:ea typeface="Helvetica Neue" panose="02000503000000020004" pitchFamily="2" charset="0"/>
                <a:cs typeface="Helvetica Neue" panose="02000503000000020004" pitchFamily="2" charset="0"/>
              </a:rPr>
              <a:t>Priority Student Group Needs</a:t>
            </a:r>
          </a:p>
          <a:p>
            <a:pPr marL="235687" indent="-235687">
              <a:lnSpc>
                <a:spcPct val="115000"/>
              </a:lnSpc>
              <a:spcBef>
                <a:spcPts val="495"/>
              </a:spcBef>
              <a:buClr>
                <a:srgbClr val="00B050"/>
              </a:buClr>
              <a:buSzPct val="150000"/>
            </a:pPr>
            <a:r>
              <a:rPr lang="en-US" sz="1650">
                <a:latin typeface="Helvetica Neue" panose="02000503000000020004" pitchFamily="2" charset="0"/>
                <a:ea typeface="Helvetica Neue" panose="02000503000000020004" pitchFamily="2" charset="0"/>
                <a:cs typeface="Helvetica Neue" panose="02000503000000020004" pitchFamily="2" charset="0"/>
              </a:rPr>
              <a:t>African American students report more negative experiences with peer interactions, safety, social acceptance, and treatment by adults.</a:t>
            </a:r>
          </a:p>
          <a:p>
            <a:pPr marL="235687" indent="-235687">
              <a:lnSpc>
                <a:spcPct val="115000"/>
              </a:lnSpc>
              <a:spcBef>
                <a:spcPts val="0"/>
              </a:spcBef>
              <a:buClr>
                <a:srgbClr val="00B050"/>
              </a:buClr>
              <a:buSzPct val="150000"/>
            </a:pPr>
            <a:r>
              <a:rPr lang="en-US" sz="1650">
                <a:latin typeface="Helvetica Neue" panose="02000503000000020004" pitchFamily="2" charset="0"/>
                <a:ea typeface="Helvetica Neue" panose="02000503000000020004" pitchFamily="2" charset="0"/>
                <a:cs typeface="Helvetica Neue" panose="02000503000000020004" pitchFamily="2" charset="0"/>
              </a:rPr>
              <a:t>American Indian/Alaska Native students report similar overall experiences to district averages but note concerns with peer relationships and fairness in discipline.</a:t>
            </a:r>
            <a:endParaRPr lang="en-US" sz="1650" dirty="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8" name="Picture 7" descr="A screen shot of a survey, Exhibit 16. 2024 Student Climate Survey Areas of Concern.">
            <a:extLst>
              <a:ext uri="{FF2B5EF4-FFF2-40B4-BE49-F238E27FC236}">
                <a16:creationId xmlns:a16="http://schemas.microsoft.com/office/drawing/2014/main" id="{69BCAE69-B963-2754-14ED-0E216CE18407}"/>
              </a:ext>
            </a:extLst>
          </p:cNvPr>
          <p:cNvPicPr>
            <a:picLocks noChangeAspect="1"/>
          </p:cNvPicPr>
          <p:nvPr/>
        </p:nvPicPr>
        <p:blipFill>
          <a:blip r:embed="rId4"/>
          <a:stretch>
            <a:fillRect/>
          </a:stretch>
        </p:blipFill>
        <p:spPr>
          <a:xfrm>
            <a:off x="5029200" y="1261020"/>
            <a:ext cx="4868519" cy="5985743"/>
          </a:xfrm>
          <a:prstGeom prst="rect">
            <a:avLst/>
          </a:prstGeom>
        </p:spPr>
      </p:pic>
      <p:sp>
        <p:nvSpPr>
          <p:cNvPr id="9" name="Google Shape;1805;p16">
            <a:extLst>
              <a:ext uri="{FF2B5EF4-FFF2-40B4-BE49-F238E27FC236}">
                <a16:creationId xmlns:a16="http://schemas.microsoft.com/office/drawing/2014/main" id="{3DC6DFE9-CED5-7981-FB62-565A76C5594B}"/>
              </a:ext>
            </a:extLst>
          </p:cNvPr>
          <p:cNvSpPr txBox="1">
            <a:spLocks/>
          </p:cNvSpPr>
          <p:nvPr/>
        </p:nvSpPr>
        <p:spPr>
          <a:xfrm>
            <a:off x="436488" y="610427"/>
            <a:ext cx="9246386" cy="650593"/>
          </a:xfrm>
          <a:prstGeom prst="rect">
            <a:avLst/>
          </a:prstGeom>
          <a:noFill/>
          <a:ln>
            <a:noFill/>
          </a:ln>
        </p:spPr>
        <p:txBody>
          <a:bodyPr spcFirstLastPara="1" vert="horz" wrap="square" lIns="37708" tIns="18849" rIns="37708" bIns="18849" rtlCol="0" anchor="t" anchorCtr="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solidFill>
                  <a:srgbClr val="7030A0"/>
                </a:solidFill>
                <a:latin typeface="Helvetica Neue" panose="02000503000000020004" pitchFamily="2" charset="0"/>
                <a:ea typeface="Helvetica Neue" panose="02000503000000020004" pitchFamily="2" charset="0"/>
                <a:cs typeface="Helvetica Neue" panose="02000503000000020004" pitchFamily="2" charset="0"/>
              </a:rPr>
              <a:t>CLIMATE SURVEY RESULTS</a:t>
            </a:r>
          </a:p>
        </p:txBody>
      </p:sp>
    </p:spTree>
    <p:extLst>
      <p:ext uri="{BB962C8B-B14F-4D97-AF65-F5344CB8AC3E}">
        <p14:creationId xmlns:p14="http://schemas.microsoft.com/office/powerpoint/2010/main" val="1932698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533400" y="7322897"/>
            <a:ext cx="11429999" cy="449503"/>
            <a:chOff x="0" y="0"/>
            <a:chExt cx="4912313" cy="215250"/>
          </a:xfrm>
        </p:grpSpPr>
        <p:sp>
          <p:nvSpPr>
            <p:cNvPr id="3" name="Freeform 3"/>
            <p:cNvSpPr/>
            <p:nvPr/>
          </p:nvSpPr>
          <p:spPr>
            <a:xfrm>
              <a:off x="0" y="0"/>
              <a:ext cx="4912313" cy="215250"/>
            </a:xfrm>
            <a:custGeom>
              <a:avLst/>
              <a:gdLst/>
              <a:ahLst/>
              <a:cxnLst/>
              <a:rect l="l" t="t" r="r" b="b"/>
              <a:pathLst>
                <a:path w="4912313" h="215250">
                  <a:moveTo>
                    <a:pt x="0" y="0"/>
                  </a:moveTo>
                  <a:lnTo>
                    <a:pt x="4912313" y="0"/>
                  </a:lnTo>
                  <a:lnTo>
                    <a:pt x="4912313" y="215250"/>
                  </a:lnTo>
                  <a:lnTo>
                    <a:pt x="0" y="215250"/>
                  </a:lnTo>
                  <a:close/>
                </a:path>
              </a:pathLst>
            </a:custGeom>
            <a:solidFill>
              <a:srgbClr val="7FB439"/>
            </a:solidFill>
          </p:spPr>
          <p:txBody>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TextBox 4"/>
            <p:cNvSpPr txBox="1"/>
            <p:nvPr/>
          </p:nvSpPr>
          <p:spPr>
            <a:xfrm>
              <a:off x="0" y="-28575"/>
              <a:ext cx="812800" cy="841375"/>
            </a:xfrm>
            <a:prstGeom prst="rect">
              <a:avLst/>
            </a:prstGeom>
          </p:spPr>
          <p:txBody>
            <a:bodyPr lIns="27940" tIns="27940" rIns="27940" bIns="27940" rtlCol="0" anchor="ctr"/>
            <a:lstStyle/>
            <a:p>
              <a:pPr algn="ctr">
                <a:lnSpc>
                  <a:spcPts val="1848"/>
                </a:lnSpc>
              </a:pPr>
              <a:endParaRPr>
                <a:latin typeface="Helvetica Neue" panose="02000503000000020004" pitchFamily="2" charset="0"/>
                <a:ea typeface="Helvetica Neue" panose="02000503000000020004" pitchFamily="2" charset="0"/>
                <a:cs typeface="Helvetica Neue" panose="02000503000000020004" pitchFamily="2" charset="0"/>
              </a:endParaRPr>
            </a:p>
          </p:txBody>
        </p:sp>
      </p:grpSp>
      <p:pic>
        <p:nvPicPr>
          <p:cNvPr id="5" name="Picture 5">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623326" y="7381834"/>
            <a:ext cx="266640" cy="319559"/>
          </a:xfrm>
          <a:prstGeom prst="rect">
            <a:avLst/>
          </a:prstGeom>
        </p:spPr>
      </p:pic>
      <p:sp>
        <p:nvSpPr>
          <p:cNvPr id="10" name="Slide Number Placeholder 9">
            <a:extLst>
              <a:ext uri="{FF2B5EF4-FFF2-40B4-BE49-F238E27FC236}">
                <a16:creationId xmlns:a16="http://schemas.microsoft.com/office/drawing/2014/main" id="{F8C6478B-1827-FAF2-C12E-39D8ECD8187D}"/>
              </a:ext>
            </a:extLst>
          </p:cNvPr>
          <p:cNvSpPr>
            <a:spLocks noGrp="1"/>
          </p:cNvSpPr>
          <p:nvPr>
            <p:ph type="sldNum" sz="quarter" idx="12"/>
          </p:nvPr>
        </p:nvSpPr>
        <p:spPr>
          <a:xfrm>
            <a:off x="7301474" y="7336268"/>
            <a:ext cx="2133600" cy="365125"/>
          </a:xfrm>
        </p:spPr>
        <p:txBody>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15</a:t>
            </a:r>
          </a:p>
        </p:txBody>
      </p:sp>
      <p:sp>
        <p:nvSpPr>
          <p:cNvPr id="7" name="Google Shape;7083;g3476b605d8b_0_5316">
            <a:extLst>
              <a:ext uri="{FF2B5EF4-FFF2-40B4-BE49-F238E27FC236}">
                <a16:creationId xmlns:a16="http://schemas.microsoft.com/office/drawing/2014/main" id="{A4C46ABD-08E4-E73B-2038-23B48405AB3F}"/>
              </a:ext>
            </a:extLst>
          </p:cNvPr>
          <p:cNvSpPr txBox="1">
            <a:spLocks/>
          </p:cNvSpPr>
          <p:nvPr/>
        </p:nvSpPr>
        <p:spPr>
          <a:xfrm>
            <a:off x="478938" y="1319957"/>
            <a:ext cx="9203936" cy="4541401"/>
          </a:xfrm>
          <a:prstGeom prst="rect">
            <a:avLst/>
          </a:prstGeom>
        </p:spPr>
        <p:txBody>
          <a:bodyPr spcFirstLastPara="1" vert="horz" wrap="square" lIns="37708" tIns="18849" rIns="37708" bIns="18849" rtlCol="0" anchor="t"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80024" indent="-285750">
              <a:buClr>
                <a:srgbClr val="00B050"/>
              </a:buClr>
              <a:buSzPct val="150000"/>
            </a:pPr>
            <a:r>
              <a:rPr lang="en-US" sz="2400" dirty="0"/>
              <a:t>Rigorous, Evidence-Based Instruction: Many schools are working to strengthen Tier 1 instruction and better align teaching with academic standards.</a:t>
            </a:r>
          </a:p>
          <a:p>
            <a:pPr marL="380024" indent="-285750">
              <a:buClr>
                <a:srgbClr val="00B050"/>
              </a:buClr>
              <a:buSzPct val="150000"/>
            </a:pPr>
            <a:r>
              <a:rPr lang="en-US" sz="2400" dirty="0"/>
              <a:t>Professional Development: Schools are identifying a need for more targeted, differentiated PD that addresses specific instructional priorities.</a:t>
            </a:r>
          </a:p>
          <a:p>
            <a:pPr marL="380024" indent="-285750">
              <a:buClr>
                <a:srgbClr val="00B050"/>
              </a:buClr>
              <a:buSzPct val="150000"/>
            </a:pPr>
            <a:r>
              <a:rPr lang="en-US" sz="2400" dirty="0"/>
              <a:t>Monitoring and Goal-Setting: Some schools are seeking more effective systems to track progress and align instructional strategies with goals.</a:t>
            </a:r>
          </a:p>
          <a:p>
            <a:pPr marL="380024" indent="-285750">
              <a:buClr>
                <a:srgbClr val="00B050"/>
              </a:buClr>
              <a:buSzPct val="150000"/>
            </a:pPr>
            <a:r>
              <a:rPr lang="en-US" sz="2400" dirty="0"/>
              <a:t>Family Engagement in Academics: While many schools have welcoming cultures, there is growing interest in fostering deeper family partnerships in academic learning and decision-making.</a:t>
            </a:r>
          </a:p>
        </p:txBody>
      </p:sp>
      <p:sp>
        <p:nvSpPr>
          <p:cNvPr id="11" name="Google Shape;7084;g3476b605d8b_0_5316">
            <a:extLst>
              <a:ext uri="{FF2B5EF4-FFF2-40B4-BE49-F238E27FC236}">
                <a16:creationId xmlns:a16="http://schemas.microsoft.com/office/drawing/2014/main" id="{3CEBD70F-6144-9D89-CEB5-B476476833A5}"/>
              </a:ext>
            </a:extLst>
          </p:cNvPr>
          <p:cNvSpPr txBox="1">
            <a:spLocks/>
          </p:cNvSpPr>
          <p:nvPr/>
        </p:nvSpPr>
        <p:spPr>
          <a:xfrm>
            <a:off x="434102" y="630185"/>
            <a:ext cx="9203935" cy="893815"/>
          </a:xfrm>
          <a:prstGeom prst="rect">
            <a:avLst/>
          </a:prstGeom>
        </p:spPr>
        <p:txBody>
          <a:bodyPr spcFirstLastPara="1" vert="horz" wrap="square" lIns="37708" tIns="18849" rIns="37708" bIns="18849"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t>FOUR DOMAINS: PRIORITY NEEDS ACROSS SCHOOLS</a:t>
            </a:r>
            <a:br>
              <a:rPr lang="en-US" sz="3200" dirty="0"/>
            </a:br>
            <a:endParaRPr lang="en-US" sz="3600" dirty="0"/>
          </a:p>
        </p:txBody>
      </p:sp>
    </p:spTree>
    <p:extLst>
      <p:ext uri="{BB962C8B-B14F-4D97-AF65-F5344CB8AC3E}">
        <p14:creationId xmlns:p14="http://schemas.microsoft.com/office/powerpoint/2010/main" val="2072300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533400" y="7322897"/>
            <a:ext cx="11429999" cy="449503"/>
            <a:chOff x="0" y="0"/>
            <a:chExt cx="4912313" cy="215250"/>
          </a:xfrm>
        </p:grpSpPr>
        <p:sp>
          <p:nvSpPr>
            <p:cNvPr id="3" name="Freeform 3"/>
            <p:cNvSpPr/>
            <p:nvPr/>
          </p:nvSpPr>
          <p:spPr>
            <a:xfrm>
              <a:off x="0" y="0"/>
              <a:ext cx="4912313" cy="215250"/>
            </a:xfrm>
            <a:custGeom>
              <a:avLst/>
              <a:gdLst/>
              <a:ahLst/>
              <a:cxnLst/>
              <a:rect l="l" t="t" r="r" b="b"/>
              <a:pathLst>
                <a:path w="4912313" h="215250">
                  <a:moveTo>
                    <a:pt x="0" y="0"/>
                  </a:moveTo>
                  <a:lnTo>
                    <a:pt x="4912313" y="0"/>
                  </a:lnTo>
                  <a:lnTo>
                    <a:pt x="4912313" y="215250"/>
                  </a:lnTo>
                  <a:lnTo>
                    <a:pt x="0" y="215250"/>
                  </a:lnTo>
                  <a:close/>
                </a:path>
              </a:pathLst>
            </a:custGeom>
            <a:solidFill>
              <a:srgbClr val="7FB439"/>
            </a:solidFill>
          </p:spPr>
          <p:txBody>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TextBox 4"/>
            <p:cNvSpPr txBox="1"/>
            <p:nvPr/>
          </p:nvSpPr>
          <p:spPr>
            <a:xfrm>
              <a:off x="0" y="-28575"/>
              <a:ext cx="812800" cy="841375"/>
            </a:xfrm>
            <a:prstGeom prst="rect">
              <a:avLst/>
            </a:prstGeom>
          </p:spPr>
          <p:txBody>
            <a:bodyPr lIns="27940" tIns="27940" rIns="27940" bIns="27940" rtlCol="0" anchor="ctr"/>
            <a:lstStyle/>
            <a:p>
              <a:pPr algn="ctr">
                <a:lnSpc>
                  <a:spcPts val="1848"/>
                </a:lnSpc>
              </a:pPr>
              <a:endParaRPr>
                <a:latin typeface="Helvetica Neue" panose="02000503000000020004" pitchFamily="2" charset="0"/>
                <a:ea typeface="Helvetica Neue" panose="02000503000000020004" pitchFamily="2" charset="0"/>
                <a:cs typeface="Helvetica Neue" panose="02000503000000020004" pitchFamily="2" charset="0"/>
              </a:endParaRPr>
            </a:p>
          </p:txBody>
        </p:sp>
      </p:grpSp>
      <p:pic>
        <p:nvPicPr>
          <p:cNvPr id="5" name="Picture 5">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623326" y="7381834"/>
            <a:ext cx="266640" cy="319559"/>
          </a:xfrm>
          <a:prstGeom prst="rect">
            <a:avLst/>
          </a:prstGeom>
        </p:spPr>
      </p:pic>
      <p:sp>
        <p:nvSpPr>
          <p:cNvPr id="10" name="Slide Number Placeholder 9">
            <a:extLst>
              <a:ext uri="{FF2B5EF4-FFF2-40B4-BE49-F238E27FC236}">
                <a16:creationId xmlns:a16="http://schemas.microsoft.com/office/drawing/2014/main" id="{F8C6478B-1827-FAF2-C12E-39D8ECD8187D}"/>
              </a:ext>
            </a:extLst>
          </p:cNvPr>
          <p:cNvSpPr>
            <a:spLocks noGrp="1"/>
          </p:cNvSpPr>
          <p:nvPr>
            <p:ph type="sldNum" sz="quarter" idx="12"/>
          </p:nvPr>
        </p:nvSpPr>
        <p:spPr>
          <a:xfrm>
            <a:off x="7301474" y="7336268"/>
            <a:ext cx="2133600" cy="365125"/>
          </a:xfrm>
        </p:spPr>
        <p:txBody>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16</a:t>
            </a:r>
          </a:p>
        </p:txBody>
      </p:sp>
      <p:sp>
        <p:nvSpPr>
          <p:cNvPr id="6" name="Google Shape;7144;g34a139356e9_0_7">
            <a:extLst>
              <a:ext uri="{FF2B5EF4-FFF2-40B4-BE49-F238E27FC236}">
                <a16:creationId xmlns:a16="http://schemas.microsoft.com/office/drawing/2014/main" id="{75780696-A6AC-776E-B01E-B5C0693DB969}"/>
              </a:ext>
            </a:extLst>
          </p:cNvPr>
          <p:cNvSpPr txBox="1">
            <a:spLocks/>
          </p:cNvSpPr>
          <p:nvPr/>
        </p:nvSpPr>
        <p:spPr>
          <a:xfrm>
            <a:off x="427232" y="492764"/>
            <a:ext cx="9203935" cy="893815"/>
          </a:xfrm>
          <a:prstGeom prst="rect">
            <a:avLst/>
          </a:prstGeom>
        </p:spPr>
        <p:txBody>
          <a:bodyPr spcFirstLastPara="1" vert="horz" wrap="square" lIns="37708" tIns="18849" rIns="37708" bIns="18849"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Helvetica Neue" panose="02000503000000020004" pitchFamily="2" charset="0"/>
                <a:ea typeface="Helvetica Neue" panose="02000503000000020004" pitchFamily="2" charset="0"/>
                <a:cs typeface="Helvetica Neue" panose="02000503000000020004" pitchFamily="2" charset="0"/>
              </a:rPr>
              <a:t>HOW THE FOUR DOMAINS WORK ALIGNS WITH LREBG </a:t>
            </a:r>
            <a:r>
              <a:rPr lang="en-US" sz="3200" b="1" dirty="0">
                <a:latin typeface="Helvetica Neue" panose="02000503000000020004" pitchFamily="2" charset="0"/>
                <a:ea typeface="Helvetica Neue" panose="02000503000000020004" pitchFamily="2" charset="0"/>
                <a:cs typeface="Helvetica Neue" panose="02000503000000020004" pitchFamily="2" charset="0"/>
                <a:sym typeface="Arial"/>
              </a:rPr>
              <a:t>NEEDS ASSESSMENT </a:t>
            </a:r>
            <a:endParaRPr lang="en-US" sz="3200" b="1" dirty="0">
              <a:latin typeface="Helvetica Neue" panose="02000503000000020004" pitchFamily="2" charset="0"/>
              <a:ea typeface="Helvetica Neue" panose="02000503000000020004" pitchFamily="2" charset="0"/>
              <a:cs typeface="Helvetica Neue" panose="02000503000000020004" pitchFamily="2" charset="0"/>
            </a:endParaRPr>
          </a:p>
        </p:txBody>
      </p:sp>
      <p:graphicFrame>
        <p:nvGraphicFramePr>
          <p:cNvPr id="8" name="Google Shape;7145;g34a139356e9_0_7">
            <a:extLst>
              <a:ext uri="{FF2B5EF4-FFF2-40B4-BE49-F238E27FC236}">
                <a16:creationId xmlns:a16="http://schemas.microsoft.com/office/drawing/2014/main" id="{124FCCD8-2CA8-C948-61D7-1D7D7D8EFF72}"/>
              </a:ext>
            </a:extLst>
          </p:cNvPr>
          <p:cNvGraphicFramePr/>
          <p:nvPr>
            <p:extLst>
              <p:ext uri="{D42A27DB-BD31-4B8C-83A1-F6EECF244321}">
                <p14:modId xmlns:p14="http://schemas.microsoft.com/office/powerpoint/2010/main" val="2815010215"/>
              </p:ext>
            </p:extLst>
          </p:nvPr>
        </p:nvGraphicFramePr>
        <p:xfrm>
          <a:off x="361433" y="2447897"/>
          <a:ext cx="9493204" cy="3989970"/>
        </p:xfrm>
        <a:graphic>
          <a:graphicData uri="http://schemas.openxmlformats.org/drawingml/2006/table">
            <a:tbl>
              <a:tblPr firstRow="1">
                <a:noFill/>
              </a:tblPr>
              <a:tblGrid>
                <a:gridCol w="3164401">
                  <a:extLst>
                    <a:ext uri="{9D8B030D-6E8A-4147-A177-3AD203B41FA5}">
                      <a16:colId xmlns:a16="http://schemas.microsoft.com/office/drawing/2014/main" val="20000"/>
                    </a:ext>
                  </a:extLst>
                </a:gridCol>
                <a:gridCol w="3588479">
                  <a:extLst>
                    <a:ext uri="{9D8B030D-6E8A-4147-A177-3AD203B41FA5}">
                      <a16:colId xmlns:a16="http://schemas.microsoft.com/office/drawing/2014/main" val="20001"/>
                    </a:ext>
                  </a:extLst>
                </a:gridCol>
                <a:gridCol w="2740324">
                  <a:extLst>
                    <a:ext uri="{9D8B030D-6E8A-4147-A177-3AD203B41FA5}">
                      <a16:colId xmlns:a16="http://schemas.microsoft.com/office/drawing/2014/main" val="20002"/>
                    </a:ext>
                  </a:extLst>
                </a:gridCol>
              </a:tblGrid>
              <a:tr h="436812">
                <a:tc>
                  <a:txBody>
                    <a:bodyPr/>
                    <a:lstStyle/>
                    <a:p>
                      <a:pPr marL="0" lvl="0" indent="0" algn="ctr" rtl="0">
                        <a:lnSpc>
                          <a:spcPct val="115000"/>
                        </a:lnSpc>
                        <a:spcBef>
                          <a:spcPts val="0"/>
                        </a:spcBef>
                        <a:spcAft>
                          <a:spcPts val="0"/>
                        </a:spcAft>
                        <a:buNone/>
                      </a:pPr>
                      <a:r>
                        <a:rPr lang="en-US" sz="1700" b="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rPr>
                        <a:t>LREBG Barriers to Success</a:t>
                      </a:r>
                      <a:endParaRPr sz="1700" b="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37708" marR="37708" marT="37708" marB="37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lt2"/>
                    </a:solidFill>
                  </a:tcPr>
                </a:tc>
                <a:tc>
                  <a:txBody>
                    <a:bodyPr/>
                    <a:lstStyle/>
                    <a:p>
                      <a:pPr marL="0" lvl="0" indent="0" algn="ctr" rtl="0">
                        <a:lnSpc>
                          <a:spcPct val="115000"/>
                        </a:lnSpc>
                        <a:spcBef>
                          <a:spcPts val="0"/>
                        </a:spcBef>
                        <a:spcAft>
                          <a:spcPts val="0"/>
                        </a:spcAft>
                        <a:buNone/>
                      </a:pPr>
                      <a:r>
                        <a:rPr lang="en-US" sz="1700" b="1">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rPr>
                        <a:t>Aligned Four Domains Practice</a:t>
                      </a:r>
                      <a:endParaRPr sz="1700" b="1">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37708" marR="37708" marT="37708" marB="37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lt2"/>
                    </a:solidFill>
                  </a:tcPr>
                </a:tc>
                <a:tc>
                  <a:txBody>
                    <a:bodyPr/>
                    <a:lstStyle/>
                    <a:p>
                      <a:pPr marL="0" lvl="0" indent="0" algn="ctr" rtl="0">
                        <a:lnSpc>
                          <a:spcPct val="115000"/>
                        </a:lnSpc>
                        <a:spcBef>
                          <a:spcPts val="0"/>
                        </a:spcBef>
                        <a:spcAft>
                          <a:spcPts val="0"/>
                        </a:spcAft>
                        <a:buNone/>
                      </a:pPr>
                      <a:r>
                        <a:rPr lang="en-US" sz="1700" b="1">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rPr>
                        <a:t>Evidence in Our Data</a:t>
                      </a:r>
                      <a:endParaRPr sz="1700" b="1">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37708" marR="37708" marT="37708" marB="37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lt2"/>
                    </a:solidFill>
                  </a:tcPr>
                </a:tc>
                <a:extLst>
                  <a:ext uri="{0D108BD9-81ED-4DB2-BD59-A6C34878D82A}">
                    <a16:rowId xmlns:a16="http://schemas.microsoft.com/office/drawing/2014/main" val="10000"/>
                  </a:ext>
                </a:extLst>
              </a:tr>
              <a:tr h="599470">
                <a:tc>
                  <a:txBody>
                    <a:bodyPr/>
                    <a:lstStyle/>
                    <a:p>
                      <a:pPr marL="0" lvl="0" indent="0" algn="l" rtl="0">
                        <a:lnSpc>
                          <a:spcPct val="115000"/>
                        </a:lnSpc>
                        <a:spcBef>
                          <a:spcPts val="0"/>
                        </a:spcBef>
                        <a:spcAft>
                          <a:spcPts val="0"/>
                        </a:spcAft>
                        <a:buNone/>
                      </a:pPr>
                      <a:r>
                        <a:rPr lang="en-US" sz="15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rPr>
                        <a:t>Align instructional practices across classrooms</a:t>
                      </a:r>
                      <a:endParaRPr sz="15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26190" marR="26190" marT="26190" marB="261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l" rtl="0">
                        <a:lnSpc>
                          <a:spcPct val="115000"/>
                        </a:lnSpc>
                        <a:spcBef>
                          <a:spcPts val="0"/>
                        </a:spcBef>
                        <a:spcAft>
                          <a:spcPts val="0"/>
                        </a:spcAft>
                        <a:buNone/>
                      </a:pPr>
                      <a:r>
                        <a:rPr lang="en-US" sz="150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rPr>
                        <a:t>3.2 Provide rigorous, evidence-based instruction</a:t>
                      </a:r>
                      <a:endParaRPr sz="150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26190" marR="26190" marT="26190" marB="261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l" rtl="0">
                        <a:lnSpc>
                          <a:spcPct val="115000"/>
                        </a:lnSpc>
                        <a:spcBef>
                          <a:spcPts val="0"/>
                        </a:spcBef>
                        <a:spcAft>
                          <a:spcPts val="0"/>
                        </a:spcAft>
                        <a:buNone/>
                      </a:pPr>
                      <a:r>
                        <a:rPr lang="en-US" sz="150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rPr>
                        <a:t>Instructional rigor insights (CALL 3.2)</a:t>
                      </a:r>
                      <a:endParaRPr sz="150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26190" marR="26190" marT="26190" marB="261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599470">
                <a:tc>
                  <a:txBody>
                    <a:bodyPr/>
                    <a:lstStyle/>
                    <a:p>
                      <a:pPr marL="0" lvl="0" indent="0" algn="l" rtl="0">
                        <a:lnSpc>
                          <a:spcPct val="115000"/>
                        </a:lnSpc>
                        <a:spcBef>
                          <a:spcPts val="0"/>
                        </a:spcBef>
                        <a:spcAft>
                          <a:spcPts val="0"/>
                        </a:spcAft>
                        <a:buNone/>
                      </a:pPr>
                      <a:r>
                        <a:rPr lang="en-US" sz="15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rPr>
                        <a:t>Expand targeted support for ELL and SWD</a:t>
                      </a:r>
                      <a:endParaRPr sz="15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26190" marR="26190" marT="26190" marB="261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l" rtl="0">
                        <a:lnSpc>
                          <a:spcPct val="115000"/>
                        </a:lnSpc>
                        <a:spcBef>
                          <a:spcPts val="0"/>
                        </a:spcBef>
                        <a:spcAft>
                          <a:spcPts val="0"/>
                        </a:spcAft>
                        <a:buNone/>
                      </a:pPr>
                      <a:r>
                        <a:rPr lang="en-US" sz="15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rPr>
                        <a:t>3.3 Remove barriers and provide opportunities</a:t>
                      </a:r>
                      <a:endParaRPr sz="15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26190" marR="26190" marT="26190" marB="261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l" rtl="0">
                        <a:lnSpc>
                          <a:spcPct val="115000"/>
                        </a:lnSpc>
                        <a:spcBef>
                          <a:spcPts val="0"/>
                        </a:spcBef>
                        <a:spcAft>
                          <a:spcPts val="0"/>
                        </a:spcAft>
                        <a:buNone/>
                      </a:pPr>
                      <a:r>
                        <a:rPr lang="en-US" sz="150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rPr>
                        <a:t>Root cause analysis findings</a:t>
                      </a:r>
                      <a:endParaRPr sz="150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26190" marR="26190" marT="26190" marB="261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599470">
                <a:tc>
                  <a:txBody>
                    <a:bodyPr/>
                    <a:lstStyle/>
                    <a:p>
                      <a:pPr marL="0" lvl="0" indent="0" algn="l" rtl="0">
                        <a:lnSpc>
                          <a:spcPct val="115000"/>
                        </a:lnSpc>
                        <a:spcBef>
                          <a:spcPts val="0"/>
                        </a:spcBef>
                        <a:spcAft>
                          <a:spcPts val="0"/>
                        </a:spcAft>
                        <a:buNone/>
                      </a:pPr>
                      <a:r>
                        <a:rPr lang="en-US" sz="150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rPr>
                        <a:t>Streamline and align professional learning</a:t>
                      </a:r>
                      <a:endParaRPr sz="150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26190" marR="26190" marT="26190" marB="261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l" rtl="0">
                        <a:lnSpc>
                          <a:spcPct val="115000"/>
                        </a:lnSpc>
                        <a:spcBef>
                          <a:spcPts val="0"/>
                        </a:spcBef>
                        <a:spcAft>
                          <a:spcPts val="0"/>
                        </a:spcAft>
                        <a:buNone/>
                      </a:pPr>
                      <a:r>
                        <a:rPr lang="en-US" sz="15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rPr>
                        <a:t>2.2 Target professional learning opportunities</a:t>
                      </a:r>
                      <a:endParaRPr sz="15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26190" marR="26190" marT="26190" marB="261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l" rtl="0">
                        <a:lnSpc>
                          <a:spcPct val="115000"/>
                        </a:lnSpc>
                        <a:spcBef>
                          <a:spcPts val="0"/>
                        </a:spcBef>
                        <a:spcAft>
                          <a:spcPts val="0"/>
                        </a:spcAft>
                        <a:buNone/>
                      </a:pPr>
                      <a:r>
                        <a:rPr lang="en-US" sz="150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rPr>
                        <a:t>PD alignment opportunities (CALL 2.2)</a:t>
                      </a:r>
                      <a:endParaRPr sz="150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26190" marR="26190" marT="26190" marB="261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549133">
                <a:tc>
                  <a:txBody>
                    <a:bodyPr/>
                    <a:lstStyle/>
                    <a:p>
                      <a:pPr marL="0" lvl="0" indent="0" algn="l" rtl="0">
                        <a:lnSpc>
                          <a:spcPct val="115000"/>
                        </a:lnSpc>
                        <a:spcBef>
                          <a:spcPts val="0"/>
                        </a:spcBef>
                        <a:spcAft>
                          <a:spcPts val="0"/>
                        </a:spcAft>
                        <a:buNone/>
                      </a:pPr>
                      <a:r>
                        <a:rPr lang="en-US" sz="150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rPr>
                        <a:t>Strengthen goal-setting and progress monitoring</a:t>
                      </a:r>
                      <a:endParaRPr sz="150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26190" marR="26190" marT="26190" marB="261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l" rtl="0">
                        <a:lnSpc>
                          <a:spcPct val="115000"/>
                        </a:lnSpc>
                        <a:spcBef>
                          <a:spcPts val="0"/>
                        </a:spcBef>
                        <a:spcAft>
                          <a:spcPts val="0"/>
                        </a:spcAft>
                        <a:buNone/>
                      </a:pPr>
                      <a:r>
                        <a:rPr lang="en-US" sz="15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rPr>
                        <a:t>1.2 Monitor short- and long-term goals</a:t>
                      </a:r>
                      <a:endParaRPr sz="15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26190" marR="26190" marT="26190" marB="261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l" rtl="0">
                        <a:lnSpc>
                          <a:spcPct val="115000"/>
                        </a:lnSpc>
                        <a:spcBef>
                          <a:spcPts val="0"/>
                        </a:spcBef>
                        <a:spcAft>
                          <a:spcPts val="0"/>
                        </a:spcAft>
                        <a:buNone/>
                      </a:pPr>
                      <a:r>
                        <a:rPr lang="en-US" sz="150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rPr>
                        <a:t>Priority growth practice</a:t>
                      </a:r>
                      <a:endParaRPr sz="150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26190" marR="26190" marT="26190" marB="261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599470">
                <a:tc>
                  <a:txBody>
                    <a:bodyPr/>
                    <a:lstStyle/>
                    <a:p>
                      <a:pPr marL="0" lvl="0" indent="0" algn="l" rtl="0">
                        <a:lnSpc>
                          <a:spcPct val="115000"/>
                        </a:lnSpc>
                        <a:spcBef>
                          <a:spcPts val="0"/>
                        </a:spcBef>
                        <a:spcAft>
                          <a:spcPts val="0"/>
                        </a:spcAft>
                        <a:buNone/>
                      </a:pPr>
                      <a:r>
                        <a:rPr lang="en-US" sz="150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rPr>
                        <a:t>Foster inclusive, affirming school climates</a:t>
                      </a:r>
                      <a:endParaRPr sz="150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26190" marR="26190" marT="26190" marB="261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l" rtl="0">
                        <a:lnSpc>
                          <a:spcPct val="115000"/>
                        </a:lnSpc>
                        <a:spcBef>
                          <a:spcPts val="0"/>
                        </a:spcBef>
                        <a:spcAft>
                          <a:spcPts val="0"/>
                        </a:spcAft>
                        <a:buNone/>
                      </a:pPr>
                      <a:r>
                        <a:rPr lang="en-US" sz="15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rPr>
                        <a:t>4.1 Build a culture focused on student learning and effort</a:t>
                      </a:r>
                      <a:endParaRPr sz="15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26190" marR="26190" marT="26190" marB="261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l" rtl="0">
                        <a:lnSpc>
                          <a:spcPct val="115000"/>
                        </a:lnSpc>
                        <a:spcBef>
                          <a:spcPts val="0"/>
                        </a:spcBef>
                        <a:spcAft>
                          <a:spcPts val="0"/>
                        </a:spcAft>
                        <a:buNone/>
                      </a:pPr>
                      <a:r>
                        <a:rPr lang="en-US" sz="150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rPr>
                        <a:t>CNA focus group input, CALL data</a:t>
                      </a:r>
                      <a:endParaRPr sz="150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26190" marR="26190" marT="26190" marB="261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599470">
                <a:tc>
                  <a:txBody>
                    <a:bodyPr/>
                    <a:lstStyle/>
                    <a:p>
                      <a:pPr marL="0" lvl="0" indent="0" algn="l" rtl="0">
                        <a:lnSpc>
                          <a:spcPct val="115000"/>
                        </a:lnSpc>
                        <a:spcBef>
                          <a:spcPts val="0"/>
                        </a:spcBef>
                        <a:spcAft>
                          <a:spcPts val="0"/>
                        </a:spcAft>
                        <a:buNone/>
                      </a:pPr>
                      <a:r>
                        <a:rPr lang="en-US" sz="15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rPr>
                        <a:t>Deepen family partnerships in academics</a:t>
                      </a:r>
                      <a:endParaRPr sz="15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26190" marR="26190" marT="26190" marB="261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l" rtl="0">
                        <a:lnSpc>
                          <a:spcPct val="115000"/>
                        </a:lnSpc>
                        <a:spcBef>
                          <a:spcPts val="0"/>
                        </a:spcBef>
                        <a:spcAft>
                          <a:spcPts val="0"/>
                        </a:spcAft>
                        <a:buNone/>
                      </a:pPr>
                      <a:r>
                        <a:rPr lang="en-US" sz="15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rPr>
                        <a:t>4.3 Engage families in pursuing academic goals</a:t>
                      </a:r>
                      <a:endParaRPr sz="15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26190" marR="26190" marT="26190" marB="261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l" rtl="0">
                        <a:lnSpc>
                          <a:spcPct val="115000"/>
                        </a:lnSpc>
                        <a:spcBef>
                          <a:spcPts val="0"/>
                        </a:spcBef>
                        <a:spcAft>
                          <a:spcPts val="0"/>
                        </a:spcAft>
                        <a:buNone/>
                      </a:pPr>
                      <a:r>
                        <a:rPr lang="en-US" sz="15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rPr>
                        <a:t>CNA focus group input, CALL data</a:t>
                      </a:r>
                      <a:endParaRPr sz="15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26190" marR="26190" marT="26190" marB="261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714270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533400" y="7322897"/>
            <a:ext cx="11429999" cy="449503"/>
            <a:chOff x="0" y="0"/>
            <a:chExt cx="4912313" cy="215250"/>
          </a:xfrm>
        </p:grpSpPr>
        <p:sp>
          <p:nvSpPr>
            <p:cNvPr id="3" name="Freeform 3"/>
            <p:cNvSpPr/>
            <p:nvPr/>
          </p:nvSpPr>
          <p:spPr>
            <a:xfrm>
              <a:off x="0" y="0"/>
              <a:ext cx="4912313" cy="215250"/>
            </a:xfrm>
            <a:custGeom>
              <a:avLst/>
              <a:gdLst/>
              <a:ahLst/>
              <a:cxnLst/>
              <a:rect l="l" t="t" r="r" b="b"/>
              <a:pathLst>
                <a:path w="4912313" h="215250">
                  <a:moveTo>
                    <a:pt x="0" y="0"/>
                  </a:moveTo>
                  <a:lnTo>
                    <a:pt x="4912313" y="0"/>
                  </a:lnTo>
                  <a:lnTo>
                    <a:pt x="4912313" y="215250"/>
                  </a:lnTo>
                  <a:lnTo>
                    <a:pt x="0" y="215250"/>
                  </a:lnTo>
                  <a:close/>
                </a:path>
              </a:pathLst>
            </a:custGeom>
            <a:solidFill>
              <a:srgbClr val="7FB439"/>
            </a:solidFill>
          </p:spPr>
          <p:txBody>
            <a:bodyPr/>
            <a:lstStyle/>
            <a:p>
              <a:endParaRPr lang="en-US" dirty="0"/>
            </a:p>
          </p:txBody>
        </p:sp>
        <p:sp>
          <p:nvSpPr>
            <p:cNvPr id="4" name="TextBox 4"/>
            <p:cNvSpPr txBox="1"/>
            <p:nvPr/>
          </p:nvSpPr>
          <p:spPr>
            <a:xfrm>
              <a:off x="0" y="-28575"/>
              <a:ext cx="812800" cy="841375"/>
            </a:xfrm>
            <a:prstGeom prst="rect">
              <a:avLst/>
            </a:prstGeom>
          </p:spPr>
          <p:txBody>
            <a:bodyPr lIns="27940" tIns="27940" rIns="27940" bIns="27940" rtlCol="0" anchor="ctr"/>
            <a:lstStyle/>
            <a:p>
              <a:pPr algn="ctr">
                <a:lnSpc>
                  <a:spcPts val="1848"/>
                </a:lnSpc>
              </a:pPr>
              <a:endParaRPr/>
            </a:p>
          </p:txBody>
        </p:sp>
      </p:grpSp>
      <p:pic>
        <p:nvPicPr>
          <p:cNvPr id="5" name="Picture 5">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623326" y="7381834"/>
            <a:ext cx="266640" cy="319559"/>
          </a:xfrm>
          <a:prstGeom prst="rect">
            <a:avLst/>
          </a:prstGeom>
        </p:spPr>
      </p:pic>
      <p:sp>
        <p:nvSpPr>
          <p:cNvPr id="6" name="TextBox 6"/>
          <p:cNvSpPr txBox="1">
            <a:spLocks noGrp="1"/>
          </p:cNvSpPr>
          <p:nvPr>
            <p:ph type="title" idx="4294967295"/>
          </p:nvPr>
        </p:nvSpPr>
        <p:spPr>
          <a:xfrm>
            <a:off x="304800" y="672465"/>
            <a:ext cx="9601200" cy="83022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699"/>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7030A0"/>
                </a:solidFill>
                <a:effectLst/>
                <a:uLnTx/>
                <a:uFillTx/>
                <a:latin typeface="Helvetica Neue" panose="02000503000000020004" pitchFamily="2" charset="0"/>
                <a:ea typeface="Helvetica Neue" panose="02000503000000020004" pitchFamily="2" charset="0"/>
                <a:cs typeface="Helvetica Neue" panose="02000503000000020004" pitchFamily="2" charset="0"/>
              </a:rPr>
              <a:t>HOW PARTNER INPUT SHAPED LCAP ACTIONS</a:t>
            </a:r>
            <a:endParaRPr kumimoji="0" lang="en-US" sz="3200" b="1" i="0" u="none" strike="noStrike" kern="1200" cap="none" spc="175" normalizeH="0" baseline="0" noProof="0" dirty="0">
              <a:ln>
                <a:noFill/>
              </a:ln>
              <a:solidFill>
                <a:srgbClr val="7030A0"/>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8" name="TextBox 8"/>
          <p:cNvSpPr txBox="1"/>
          <p:nvPr/>
        </p:nvSpPr>
        <p:spPr>
          <a:xfrm>
            <a:off x="533400" y="1981200"/>
            <a:ext cx="8726672" cy="3124445"/>
          </a:xfrm>
          <a:prstGeom prst="rect">
            <a:avLst/>
          </a:prstGeom>
        </p:spPr>
        <p:txBody>
          <a:bodyPr lIns="0" tIns="0" rIns="0" bIns="0" rtlCol="0" anchor="t">
            <a:spAutoFit/>
          </a:bodyPr>
          <a:lstStyle/>
          <a:p>
            <a:pPr marL="342900" indent="-342900">
              <a:lnSpc>
                <a:spcPts val="3500"/>
              </a:lnSpc>
              <a:buFont typeface="Arial" panose="020B0604020202020204" pitchFamily="34" charset="0"/>
              <a:buChar char="•"/>
            </a:pPr>
            <a:r>
              <a:rPr lang="en-US" sz="2800" dirty="0">
                <a:latin typeface="Helvetica Neue" panose="02000503000000020004" pitchFamily="2" charset="0"/>
                <a:ea typeface="Helvetica Neue" panose="02000503000000020004" pitchFamily="2" charset="0"/>
                <a:cs typeface="Helvetica Neue" panose="02000503000000020004" pitchFamily="2" charset="0"/>
              </a:rPr>
              <a:t>Reviewed feedback to identify key themes and community priorities</a:t>
            </a:r>
          </a:p>
          <a:p>
            <a:pPr marL="342900" indent="-342900">
              <a:lnSpc>
                <a:spcPts val="3500"/>
              </a:lnSpc>
              <a:buFont typeface="Arial" panose="020B0604020202020204" pitchFamily="34" charset="0"/>
              <a:buChar char="•"/>
            </a:pPr>
            <a:r>
              <a:rPr lang="en-US" sz="28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Incorporated new or expanded strategies (for example, intervention, technology, mental health) where resources allow</a:t>
            </a:r>
          </a:p>
          <a:p>
            <a:pPr marL="342900" indent="-342900">
              <a:lnSpc>
                <a:spcPts val="3500"/>
              </a:lnSpc>
              <a:buFont typeface="Arial" panose="020B0604020202020204" pitchFamily="34" charset="0"/>
              <a:buChar char="•"/>
            </a:pPr>
            <a:r>
              <a:rPr lang="en-US" sz="28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Ensured final plan reflects community needs and aligns with district goals and budget constraints</a:t>
            </a:r>
          </a:p>
        </p:txBody>
      </p:sp>
      <p:sp>
        <p:nvSpPr>
          <p:cNvPr id="10" name="Slide Number Placeholder 9">
            <a:extLst>
              <a:ext uri="{FF2B5EF4-FFF2-40B4-BE49-F238E27FC236}">
                <a16:creationId xmlns:a16="http://schemas.microsoft.com/office/drawing/2014/main" id="{BDA2EEF9-AA0E-2967-28B1-54043E634C81}"/>
              </a:ext>
            </a:extLst>
          </p:cNvPr>
          <p:cNvSpPr>
            <a:spLocks noGrp="1"/>
          </p:cNvSpPr>
          <p:nvPr>
            <p:ph type="sldNum" sz="quarter" idx="12"/>
          </p:nvPr>
        </p:nvSpPr>
        <p:spPr>
          <a:xfrm>
            <a:off x="7301474" y="7359050"/>
            <a:ext cx="2133600" cy="365125"/>
          </a:xfrm>
        </p:spPr>
        <p:txBody>
          <a:bodyPr/>
          <a:lstStyle/>
          <a:p>
            <a:r>
              <a:rPr lang="en-US" dirty="0"/>
              <a:t>17</a:t>
            </a:r>
          </a:p>
        </p:txBody>
      </p:sp>
    </p:spTree>
    <p:extLst>
      <p:ext uri="{BB962C8B-B14F-4D97-AF65-F5344CB8AC3E}">
        <p14:creationId xmlns:p14="http://schemas.microsoft.com/office/powerpoint/2010/main" val="1388818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533400" y="7322897"/>
            <a:ext cx="11429999" cy="449503"/>
            <a:chOff x="0" y="0"/>
            <a:chExt cx="4912313" cy="215250"/>
          </a:xfrm>
        </p:grpSpPr>
        <p:sp>
          <p:nvSpPr>
            <p:cNvPr id="3" name="Freeform 3"/>
            <p:cNvSpPr/>
            <p:nvPr/>
          </p:nvSpPr>
          <p:spPr>
            <a:xfrm>
              <a:off x="0" y="0"/>
              <a:ext cx="4912313" cy="215250"/>
            </a:xfrm>
            <a:custGeom>
              <a:avLst/>
              <a:gdLst/>
              <a:ahLst/>
              <a:cxnLst/>
              <a:rect l="l" t="t" r="r" b="b"/>
              <a:pathLst>
                <a:path w="4912313" h="215250">
                  <a:moveTo>
                    <a:pt x="0" y="0"/>
                  </a:moveTo>
                  <a:lnTo>
                    <a:pt x="4912313" y="0"/>
                  </a:lnTo>
                  <a:lnTo>
                    <a:pt x="4912313" y="215250"/>
                  </a:lnTo>
                  <a:lnTo>
                    <a:pt x="0" y="215250"/>
                  </a:lnTo>
                  <a:close/>
                </a:path>
              </a:pathLst>
            </a:custGeom>
            <a:solidFill>
              <a:srgbClr val="7FB439"/>
            </a:solidFill>
          </p:spPr>
          <p:txBody>
            <a:bodyPr/>
            <a:lstStyle/>
            <a:p>
              <a:endParaRPr lang="en-US"/>
            </a:p>
          </p:txBody>
        </p:sp>
        <p:sp>
          <p:nvSpPr>
            <p:cNvPr id="4" name="TextBox 4"/>
            <p:cNvSpPr txBox="1"/>
            <p:nvPr/>
          </p:nvSpPr>
          <p:spPr>
            <a:xfrm>
              <a:off x="0" y="-28575"/>
              <a:ext cx="812800" cy="841375"/>
            </a:xfrm>
            <a:prstGeom prst="rect">
              <a:avLst/>
            </a:prstGeom>
          </p:spPr>
          <p:txBody>
            <a:bodyPr lIns="27940" tIns="27940" rIns="27940" bIns="27940" rtlCol="0" anchor="ctr"/>
            <a:lstStyle/>
            <a:p>
              <a:pPr algn="ctr">
                <a:lnSpc>
                  <a:spcPts val="1848"/>
                </a:lnSpc>
              </a:pPr>
              <a:endParaRPr/>
            </a:p>
          </p:txBody>
        </p:sp>
      </p:grpSp>
      <p:pic>
        <p:nvPicPr>
          <p:cNvPr id="5" name="Picture 5">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623326" y="7381834"/>
            <a:ext cx="266640" cy="319559"/>
          </a:xfrm>
          <a:prstGeom prst="rect">
            <a:avLst/>
          </a:prstGeom>
        </p:spPr>
      </p:pic>
      <p:sp>
        <p:nvSpPr>
          <p:cNvPr id="6" name="TextBox 6"/>
          <p:cNvSpPr txBox="1">
            <a:spLocks noGrp="1"/>
          </p:cNvSpPr>
          <p:nvPr>
            <p:ph type="title" idx="4294967295"/>
          </p:nvPr>
        </p:nvSpPr>
        <p:spPr>
          <a:xfrm>
            <a:off x="304800" y="672465"/>
            <a:ext cx="9601200" cy="86248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699"/>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7030A0"/>
                </a:solidFill>
                <a:effectLst/>
                <a:uLnTx/>
                <a:uFillTx/>
                <a:latin typeface="Helvetica Neue" panose="02000503000000020004" pitchFamily="2" charset="0"/>
                <a:ea typeface="Helvetica Neue" panose="02000503000000020004" pitchFamily="2" charset="0"/>
                <a:cs typeface="Helvetica Neue" panose="02000503000000020004" pitchFamily="2" charset="0"/>
              </a:rPr>
              <a:t>LCAP RECOMMENDATIONS</a:t>
            </a:r>
            <a:endParaRPr kumimoji="0" lang="en-US" sz="3200" b="1" i="0" u="none" strike="noStrike" kern="1200" cap="none" spc="175" normalizeH="0" baseline="0" noProof="0" dirty="0">
              <a:ln>
                <a:noFill/>
              </a:ln>
              <a:solidFill>
                <a:srgbClr val="7030A0"/>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8" name="TextBox 8"/>
          <p:cNvSpPr txBox="1"/>
          <p:nvPr/>
        </p:nvSpPr>
        <p:spPr>
          <a:xfrm>
            <a:off x="533400" y="1981200"/>
            <a:ext cx="8726672" cy="4021678"/>
          </a:xfrm>
          <a:prstGeom prst="rect">
            <a:avLst/>
          </a:prstGeom>
        </p:spPr>
        <p:txBody>
          <a:bodyPr lIns="0" tIns="0" rIns="0" bIns="0" rtlCol="0" anchor="t">
            <a:spAutoFit/>
          </a:bodyPr>
          <a:lstStyle/>
          <a:p>
            <a:pPr>
              <a:lnSpc>
                <a:spcPts val="3500"/>
              </a:lnSpc>
            </a:pPr>
            <a:r>
              <a:rPr lang="en-US" sz="2800" dirty="0">
                <a:latin typeface="Helvetica Neue" panose="02000503000000020004" pitchFamily="2" charset="0"/>
                <a:ea typeface="Helvetica Neue" panose="02000503000000020004" pitchFamily="2" charset="0"/>
                <a:cs typeface="Helvetica Neue" panose="02000503000000020004" pitchFamily="2" charset="0"/>
              </a:rPr>
              <a:t>Lodi USD Staff recommends:</a:t>
            </a:r>
          </a:p>
          <a:p>
            <a:pPr marL="800100" lvl="1" indent="-342900">
              <a:lnSpc>
                <a:spcPts val="3500"/>
              </a:lnSpc>
              <a:buFont typeface="Arial" panose="020B0604020202020204" pitchFamily="34" charset="0"/>
              <a:buChar char="•"/>
            </a:pPr>
            <a:r>
              <a:rPr lang="en-US" sz="2800" dirty="0">
                <a:latin typeface="Helvetica Neue" panose="02000503000000020004" pitchFamily="2" charset="0"/>
                <a:ea typeface="Helvetica Neue" panose="02000503000000020004" pitchFamily="2" charset="0"/>
                <a:cs typeface="Helvetica Neue" panose="02000503000000020004" pitchFamily="2" charset="0"/>
              </a:rPr>
              <a:t>Continue current LCAP actions</a:t>
            </a:r>
          </a:p>
          <a:p>
            <a:pPr marL="1257300" lvl="2" indent="-342900">
              <a:lnSpc>
                <a:spcPts val="3500"/>
              </a:lnSpc>
              <a:buFont typeface="Arial" panose="020B0604020202020204" pitchFamily="34" charset="0"/>
              <a:buChar char="•"/>
            </a:pPr>
            <a:r>
              <a:rPr lang="en-US" sz="2800" dirty="0">
                <a:latin typeface="Helvetica Neue" panose="02000503000000020004" pitchFamily="2" charset="0"/>
                <a:ea typeface="Helvetica Neue" panose="02000503000000020004" pitchFamily="2" charset="0"/>
                <a:cs typeface="Helvetica Neue" panose="02000503000000020004" pitchFamily="2" charset="0"/>
              </a:rPr>
              <a:t>Including actions </a:t>
            </a:r>
            <a:r>
              <a:rPr lang="en-US" sz="2800">
                <a:latin typeface="Helvetica Neue" panose="02000503000000020004" pitchFamily="2" charset="0"/>
                <a:ea typeface="Helvetica Neue" panose="02000503000000020004" pitchFamily="2" charset="0"/>
                <a:cs typeface="Helvetica Neue" panose="02000503000000020004" pitchFamily="2" charset="0"/>
              </a:rPr>
              <a:t>to address class </a:t>
            </a:r>
            <a:r>
              <a:rPr lang="en-US" sz="2800" dirty="0">
                <a:latin typeface="Helvetica Neue" panose="02000503000000020004" pitchFamily="2" charset="0"/>
                <a:ea typeface="Helvetica Neue" panose="02000503000000020004" pitchFamily="2" charset="0"/>
                <a:cs typeface="Helvetica Neue" panose="02000503000000020004" pitchFamily="2" charset="0"/>
              </a:rPr>
              <a:t>sizes</a:t>
            </a:r>
          </a:p>
          <a:p>
            <a:pPr marL="1257300" lvl="2" indent="-342900">
              <a:lnSpc>
                <a:spcPts val="3500"/>
              </a:lnSpc>
              <a:buFont typeface="Arial" panose="020B0604020202020204" pitchFamily="34" charset="0"/>
              <a:buChar char="•"/>
            </a:pPr>
            <a:r>
              <a:rPr lang="en-US" sz="2800" dirty="0">
                <a:latin typeface="Helvetica Neue" panose="02000503000000020004" pitchFamily="2" charset="0"/>
                <a:ea typeface="Helvetica Neue" panose="02000503000000020004" pitchFamily="2" charset="0"/>
                <a:cs typeface="Helvetica Neue" panose="02000503000000020004" pitchFamily="2" charset="0"/>
              </a:rPr>
              <a:t>Maintain supplemental staffing to support school sites</a:t>
            </a:r>
          </a:p>
          <a:p>
            <a:pPr marL="1257300" lvl="2" indent="-342900">
              <a:lnSpc>
                <a:spcPts val="3500"/>
              </a:lnSpc>
              <a:buFont typeface="Arial" panose="020B0604020202020204" pitchFamily="34" charset="0"/>
              <a:buChar char="•"/>
            </a:pPr>
            <a:r>
              <a:rPr lang="en-US" sz="2800" dirty="0">
                <a:latin typeface="Helvetica Neue" panose="02000503000000020004" pitchFamily="2" charset="0"/>
                <a:ea typeface="Helvetica Neue" panose="02000503000000020004" pitchFamily="2" charset="0"/>
                <a:cs typeface="Helvetica Neue" panose="02000503000000020004" pitchFamily="2" charset="0"/>
              </a:rPr>
              <a:t>Provide targeted professional development in core academic areas</a:t>
            </a:r>
          </a:p>
          <a:p>
            <a:pPr marL="800100" lvl="1" indent="-342900">
              <a:lnSpc>
                <a:spcPts val="3500"/>
              </a:lnSpc>
              <a:buFont typeface="Arial" panose="020B0604020202020204" pitchFamily="34" charset="0"/>
              <a:buChar char="•"/>
            </a:pPr>
            <a:r>
              <a:rPr lang="en-US" sz="2800" dirty="0">
                <a:latin typeface="Helvetica Neue" panose="02000503000000020004" pitchFamily="2" charset="0"/>
                <a:ea typeface="Helvetica Neue" panose="02000503000000020004" pitchFamily="2" charset="0"/>
                <a:cs typeface="Helvetica Neue" panose="02000503000000020004" pitchFamily="2" charset="0"/>
              </a:rPr>
              <a:t>Consider recommendations for additional resources and supports on the next slide</a:t>
            </a:r>
            <a:endParaRPr lang="en-US" sz="25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0" name="Slide Number Placeholder 9">
            <a:extLst>
              <a:ext uri="{FF2B5EF4-FFF2-40B4-BE49-F238E27FC236}">
                <a16:creationId xmlns:a16="http://schemas.microsoft.com/office/drawing/2014/main" id="{79F5698A-2227-BE70-60CB-F99202253724}"/>
              </a:ext>
            </a:extLst>
          </p:cNvPr>
          <p:cNvSpPr>
            <a:spLocks noGrp="1"/>
          </p:cNvSpPr>
          <p:nvPr>
            <p:ph type="sldNum" sz="quarter" idx="12"/>
          </p:nvPr>
        </p:nvSpPr>
        <p:spPr>
          <a:xfrm>
            <a:off x="7301474" y="7359050"/>
            <a:ext cx="2133600" cy="365125"/>
          </a:xfrm>
        </p:spPr>
        <p:txBody>
          <a:bodyPr/>
          <a:lstStyle/>
          <a:p>
            <a:r>
              <a:rPr lang="en-US" dirty="0"/>
              <a:t>18</a:t>
            </a:r>
          </a:p>
        </p:txBody>
      </p:sp>
    </p:spTree>
    <p:extLst>
      <p:ext uri="{BB962C8B-B14F-4D97-AF65-F5344CB8AC3E}">
        <p14:creationId xmlns:p14="http://schemas.microsoft.com/office/powerpoint/2010/main" val="1677944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533400" y="7322897"/>
            <a:ext cx="11429999" cy="449503"/>
            <a:chOff x="0" y="0"/>
            <a:chExt cx="4912313" cy="215250"/>
          </a:xfrm>
        </p:grpSpPr>
        <p:sp>
          <p:nvSpPr>
            <p:cNvPr id="3" name="Freeform 3"/>
            <p:cNvSpPr/>
            <p:nvPr/>
          </p:nvSpPr>
          <p:spPr>
            <a:xfrm>
              <a:off x="0" y="0"/>
              <a:ext cx="4912313" cy="215250"/>
            </a:xfrm>
            <a:custGeom>
              <a:avLst/>
              <a:gdLst/>
              <a:ahLst/>
              <a:cxnLst/>
              <a:rect l="l" t="t" r="r" b="b"/>
              <a:pathLst>
                <a:path w="4912313" h="215250">
                  <a:moveTo>
                    <a:pt x="0" y="0"/>
                  </a:moveTo>
                  <a:lnTo>
                    <a:pt x="4912313" y="0"/>
                  </a:lnTo>
                  <a:lnTo>
                    <a:pt x="4912313" y="215250"/>
                  </a:lnTo>
                  <a:lnTo>
                    <a:pt x="0" y="215250"/>
                  </a:lnTo>
                  <a:close/>
                </a:path>
              </a:pathLst>
            </a:custGeom>
            <a:solidFill>
              <a:srgbClr val="7FB439"/>
            </a:solidFill>
          </p:spPr>
          <p:txBody>
            <a:bodyPr/>
            <a:lstStyle/>
            <a:p>
              <a:endParaRPr lang="en-US"/>
            </a:p>
          </p:txBody>
        </p:sp>
        <p:sp>
          <p:nvSpPr>
            <p:cNvPr id="4" name="TextBox 4"/>
            <p:cNvSpPr txBox="1"/>
            <p:nvPr/>
          </p:nvSpPr>
          <p:spPr>
            <a:xfrm>
              <a:off x="0" y="-28575"/>
              <a:ext cx="812800" cy="841375"/>
            </a:xfrm>
            <a:prstGeom prst="rect">
              <a:avLst/>
            </a:prstGeom>
          </p:spPr>
          <p:txBody>
            <a:bodyPr lIns="27940" tIns="27940" rIns="27940" bIns="27940" rtlCol="0" anchor="ctr"/>
            <a:lstStyle/>
            <a:p>
              <a:pPr algn="ctr">
                <a:lnSpc>
                  <a:spcPts val="1848"/>
                </a:lnSpc>
              </a:pPr>
              <a:endParaRPr/>
            </a:p>
          </p:txBody>
        </p:sp>
      </p:grpSp>
      <p:pic>
        <p:nvPicPr>
          <p:cNvPr id="5" name="Picture 5">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623326" y="7381834"/>
            <a:ext cx="266640" cy="319559"/>
          </a:xfrm>
          <a:prstGeom prst="rect">
            <a:avLst/>
          </a:prstGeom>
        </p:spPr>
      </p:pic>
      <p:sp>
        <p:nvSpPr>
          <p:cNvPr id="6" name="TextBox 6"/>
          <p:cNvSpPr txBox="1">
            <a:spLocks noGrp="1"/>
          </p:cNvSpPr>
          <p:nvPr>
            <p:ph type="title" idx="4294967295"/>
          </p:nvPr>
        </p:nvSpPr>
        <p:spPr>
          <a:xfrm>
            <a:off x="304800" y="672465"/>
            <a:ext cx="9601200" cy="86248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699"/>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7030A0"/>
                </a:solidFill>
                <a:effectLst/>
                <a:uLnTx/>
                <a:uFillTx/>
                <a:latin typeface="Helvetica Neue" panose="02000503000000020004" pitchFamily="2" charset="0"/>
                <a:ea typeface="Helvetica Neue" panose="02000503000000020004" pitchFamily="2" charset="0"/>
                <a:cs typeface="Helvetica Neue" panose="02000503000000020004" pitchFamily="2" charset="0"/>
              </a:rPr>
              <a:t>LCAP RECOMMENDATIONS</a:t>
            </a:r>
            <a:endParaRPr kumimoji="0" lang="en-US" sz="3600" b="1" i="0" u="none" strike="noStrike" kern="1200" cap="none" spc="175" normalizeH="0" baseline="0" noProof="0" dirty="0">
              <a:ln>
                <a:noFill/>
              </a:ln>
              <a:solidFill>
                <a:srgbClr val="7030A0"/>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8" name="TextBox 8"/>
          <p:cNvSpPr txBox="1"/>
          <p:nvPr/>
        </p:nvSpPr>
        <p:spPr>
          <a:xfrm>
            <a:off x="533400" y="1981200"/>
            <a:ext cx="8726672" cy="3560270"/>
          </a:xfrm>
          <a:prstGeom prst="rect">
            <a:avLst/>
          </a:prstGeom>
        </p:spPr>
        <p:txBody>
          <a:bodyPr lIns="0" tIns="0" rIns="0" bIns="0" rtlCol="0" anchor="t">
            <a:spAutoFit/>
          </a:bodyPr>
          <a:lstStyle/>
          <a:p>
            <a:pPr>
              <a:lnSpc>
                <a:spcPts val="3500"/>
              </a:lnSpc>
            </a:pPr>
            <a:r>
              <a:rPr lang="en-US" sz="2800" dirty="0">
                <a:latin typeface="Helvetica Neue" panose="02000503000000020004" pitchFamily="2" charset="0"/>
                <a:ea typeface="Helvetica Neue" panose="02000503000000020004" pitchFamily="2" charset="0"/>
                <a:cs typeface="Helvetica Neue" panose="02000503000000020004" pitchFamily="2" charset="0"/>
              </a:rPr>
              <a:t>Lodi USD Staff recommends:</a:t>
            </a:r>
          </a:p>
          <a:p>
            <a:pPr marL="800100" lvl="1" indent="-342900">
              <a:lnSpc>
                <a:spcPts val="3500"/>
              </a:lnSpc>
              <a:buFont typeface="Arial" panose="020B0604020202020204" pitchFamily="34" charset="0"/>
              <a:buChar char="•"/>
            </a:pPr>
            <a:r>
              <a:rPr lang="en-US" sz="2800" dirty="0">
                <a:latin typeface="Helvetica Neue" panose="02000503000000020004" pitchFamily="2" charset="0"/>
                <a:ea typeface="Helvetica Neue" panose="02000503000000020004" pitchFamily="2" charset="0"/>
                <a:cs typeface="Helvetica Neue" panose="02000503000000020004" pitchFamily="2" charset="0"/>
              </a:rPr>
              <a:t>Expand student enrichment and intervention supports and resources</a:t>
            </a:r>
          </a:p>
          <a:p>
            <a:pPr marL="800100" lvl="1" indent="-342900">
              <a:lnSpc>
                <a:spcPts val="3500"/>
              </a:lnSpc>
              <a:buFont typeface="Arial" panose="020B0604020202020204" pitchFamily="34" charset="0"/>
              <a:buChar char="•"/>
            </a:pPr>
            <a:r>
              <a:rPr lang="en-US" sz="2800" dirty="0">
                <a:latin typeface="Helvetica Neue" panose="02000503000000020004" pitchFamily="2" charset="0"/>
                <a:ea typeface="Helvetica Neue" panose="02000503000000020004" pitchFamily="2" charset="0"/>
                <a:cs typeface="Helvetica Neue" panose="02000503000000020004" pitchFamily="2" charset="0"/>
              </a:rPr>
              <a:t>Support College and Career readiness initiatives</a:t>
            </a:r>
          </a:p>
          <a:p>
            <a:pPr marL="800100" lvl="1" indent="-342900">
              <a:lnSpc>
                <a:spcPts val="3500"/>
              </a:lnSpc>
              <a:buFont typeface="Arial" panose="020B0604020202020204" pitchFamily="34" charset="0"/>
              <a:buChar char="•"/>
            </a:pPr>
            <a:r>
              <a:rPr lang="en-US" sz="2800" dirty="0">
                <a:latin typeface="Helvetica Neue" panose="02000503000000020004" pitchFamily="2" charset="0"/>
                <a:ea typeface="Helvetica Neue" panose="02000503000000020004" pitchFamily="2" charset="0"/>
                <a:cs typeface="Helvetica Neue" panose="02000503000000020004" pitchFamily="2" charset="0"/>
              </a:rPr>
              <a:t>Enhance school safety measures</a:t>
            </a:r>
          </a:p>
          <a:p>
            <a:pPr marL="800100" lvl="1" indent="-342900">
              <a:lnSpc>
                <a:spcPts val="3500"/>
              </a:lnSpc>
              <a:buFont typeface="Arial" panose="020B0604020202020204" pitchFamily="34" charset="0"/>
              <a:buChar char="•"/>
            </a:pPr>
            <a:r>
              <a:rPr lang="en-US" sz="2800" dirty="0">
                <a:latin typeface="Helvetica Neue" panose="02000503000000020004" pitchFamily="2" charset="0"/>
                <a:ea typeface="Helvetica Neue" panose="02000503000000020004" pitchFamily="2" charset="0"/>
                <a:cs typeface="Helvetica Neue" panose="02000503000000020004" pitchFamily="2" charset="0"/>
              </a:rPr>
              <a:t>Strengthen student well-being and health support </a:t>
            </a:r>
          </a:p>
          <a:p>
            <a:pPr marL="800100" lvl="1" indent="-342900">
              <a:lnSpc>
                <a:spcPts val="3500"/>
              </a:lnSpc>
              <a:buFont typeface="Arial" panose="020B0604020202020204" pitchFamily="34" charset="0"/>
              <a:buChar char="•"/>
            </a:pPr>
            <a:r>
              <a:rPr lang="en-US" sz="2800" dirty="0">
                <a:latin typeface="Helvetica Neue" panose="02000503000000020004" pitchFamily="2" charset="0"/>
                <a:ea typeface="Helvetica Neue" panose="02000503000000020004" pitchFamily="2" charset="0"/>
                <a:cs typeface="Helvetica Neue" panose="02000503000000020004" pitchFamily="2" charset="0"/>
              </a:rPr>
              <a:t>Ensure adequate facilities and custodial support </a:t>
            </a:r>
          </a:p>
          <a:p>
            <a:pPr marL="800100" lvl="1" indent="-342900">
              <a:lnSpc>
                <a:spcPts val="3500"/>
              </a:lnSpc>
              <a:buFont typeface="Arial" panose="020B0604020202020204" pitchFamily="34" charset="0"/>
              <a:buChar char="•"/>
            </a:pPr>
            <a:r>
              <a:rPr lang="en-US" sz="2800" dirty="0">
                <a:latin typeface="Helvetica Neue" panose="02000503000000020004" pitchFamily="2" charset="0"/>
                <a:ea typeface="Helvetica Neue" panose="02000503000000020004" pitchFamily="2" charset="0"/>
                <a:cs typeface="Helvetica Neue" panose="02000503000000020004" pitchFamily="2" charset="0"/>
              </a:rPr>
              <a:t>Increase parent and family </a:t>
            </a:r>
            <a:r>
              <a:rPr lang="en-US" sz="2800">
                <a:latin typeface="Helvetica Neue" panose="02000503000000020004" pitchFamily="2" charset="0"/>
                <a:ea typeface="Helvetica Neue" panose="02000503000000020004" pitchFamily="2" charset="0"/>
                <a:cs typeface="Helvetica Neue" panose="02000503000000020004" pitchFamily="2" charset="0"/>
              </a:rPr>
              <a:t>engagement efforts</a:t>
            </a:r>
            <a:endParaRPr lang="en-US" sz="28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1" name="Slide Number Placeholder 10">
            <a:extLst>
              <a:ext uri="{FF2B5EF4-FFF2-40B4-BE49-F238E27FC236}">
                <a16:creationId xmlns:a16="http://schemas.microsoft.com/office/drawing/2014/main" id="{CFF39462-1ACC-0DF6-13DC-84F8A9B5C709}"/>
              </a:ext>
            </a:extLst>
          </p:cNvPr>
          <p:cNvSpPr>
            <a:spLocks noGrp="1"/>
          </p:cNvSpPr>
          <p:nvPr>
            <p:ph type="sldNum" sz="quarter" idx="12"/>
          </p:nvPr>
        </p:nvSpPr>
        <p:spPr>
          <a:xfrm>
            <a:off x="7301474" y="7368352"/>
            <a:ext cx="2133600" cy="365125"/>
          </a:xfrm>
        </p:spPr>
        <p:txBody>
          <a:bodyPr/>
          <a:lstStyle/>
          <a:p>
            <a:r>
              <a:rPr lang="en-US" dirty="0"/>
              <a:t>19</a:t>
            </a:r>
          </a:p>
        </p:txBody>
      </p:sp>
    </p:spTree>
    <p:extLst>
      <p:ext uri="{BB962C8B-B14F-4D97-AF65-F5344CB8AC3E}">
        <p14:creationId xmlns:p14="http://schemas.microsoft.com/office/powerpoint/2010/main" val="3419834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533400" y="7322897"/>
            <a:ext cx="11429999" cy="449503"/>
            <a:chOff x="0" y="0"/>
            <a:chExt cx="4912313" cy="215250"/>
          </a:xfrm>
        </p:grpSpPr>
        <p:sp>
          <p:nvSpPr>
            <p:cNvPr id="3" name="Freeform 3"/>
            <p:cNvSpPr/>
            <p:nvPr/>
          </p:nvSpPr>
          <p:spPr>
            <a:xfrm>
              <a:off x="0" y="0"/>
              <a:ext cx="4912313" cy="215250"/>
            </a:xfrm>
            <a:custGeom>
              <a:avLst/>
              <a:gdLst/>
              <a:ahLst/>
              <a:cxnLst/>
              <a:rect l="l" t="t" r="r" b="b"/>
              <a:pathLst>
                <a:path w="4912313" h="215250">
                  <a:moveTo>
                    <a:pt x="0" y="0"/>
                  </a:moveTo>
                  <a:lnTo>
                    <a:pt x="4912313" y="0"/>
                  </a:lnTo>
                  <a:lnTo>
                    <a:pt x="4912313" y="215250"/>
                  </a:lnTo>
                  <a:lnTo>
                    <a:pt x="0" y="215250"/>
                  </a:lnTo>
                  <a:close/>
                </a:path>
              </a:pathLst>
            </a:custGeom>
            <a:solidFill>
              <a:srgbClr val="7FB439"/>
            </a:solidFill>
          </p:spPr>
          <p:txBody>
            <a:bodyPr/>
            <a:lstStyle/>
            <a:p>
              <a:endParaRPr lang="en-US"/>
            </a:p>
          </p:txBody>
        </p:sp>
        <p:sp>
          <p:nvSpPr>
            <p:cNvPr id="4" name="TextBox 4"/>
            <p:cNvSpPr txBox="1"/>
            <p:nvPr/>
          </p:nvSpPr>
          <p:spPr>
            <a:xfrm>
              <a:off x="0" y="-28575"/>
              <a:ext cx="812800" cy="841375"/>
            </a:xfrm>
            <a:prstGeom prst="rect">
              <a:avLst/>
            </a:prstGeom>
          </p:spPr>
          <p:txBody>
            <a:bodyPr lIns="27940" tIns="27940" rIns="27940" bIns="27940" rtlCol="0" anchor="ctr"/>
            <a:lstStyle/>
            <a:p>
              <a:pPr algn="ctr">
                <a:lnSpc>
                  <a:spcPts val="1848"/>
                </a:lnSpc>
              </a:pPr>
              <a:endParaRPr/>
            </a:p>
          </p:txBody>
        </p:sp>
      </p:grpSp>
      <p:pic>
        <p:nvPicPr>
          <p:cNvPr id="5" name="Picture 5">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623326" y="7381834"/>
            <a:ext cx="266640" cy="319559"/>
          </a:xfrm>
          <a:prstGeom prst="rect">
            <a:avLst/>
          </a:prstGeom>
        </p:spPr>
      </p:pic>
      <p:sp>
        <p:nvSpPr>
          <p:cNvPr id="6" name="TextBox 6"/>
          <p:cNvSpPr txBox="1">
            <a:spLocks noGrp="1"/>
          </p:cNvSpPr>
          <p:nvPr>
            <p:ph type="title" idx="4294967295"/>
          </p:nvPr>
        </p:nvSpPr>
        <p:spPr>
          <a:xfrm>
            <a:off x="304800" y="672465"/>
            <a:ext cx="9601200" cy="83022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699"/>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7030A0"/>
                </a:solidFill>
                <a:effectLst/>
                <a:uLnTx/>
                <a:uFillTx/>
                <a:latin typeface="Helvetica Neue" panose="02000503000000020004" pitchFamily="2" charset="0"/>
                <a:ea typeface="Helvetica Neue" panose="02000503000000020004" pitchFamily="2" charset="0"/>
                <a:cs typeface="Helvetica Neue" panose="02000503000000020004" pitchFamily="2" charset="0"/>
              </a:rPr>
              <a:t>NEXT STEPS – 2025-2026 LCAP DEVELOPMENT</a:t>
            </a:r>
            <a:endParaRPr kumimoji="0" lang="en-US" sz="3200" b="1" i="0" u="none" strike="noStrike" kern="1200" cap="none" spc="175" normalizeH="0" baseline="0" noProof="0" dirty="0">
              <a:ln>
                <a:noFill/>
              </a:ln>
              <a:solidFill>
                <a:srgbClr val="7030A0"/>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8" name="TextBox 8"/>
          <p:cNvSpPr txBox="1"/>
          <p:nvPr/>
        </p:nvSpPr>
        <p:spPr>
          <a:xfrm>
            <a:off x="533400" y="1981200"/>
            <a:ext cx="8726672" cy="4903843"/>
          </a:xfrm>
          <a:prstGeom prst="rect">
            <a:avLst/>
          </a:prstGeom>
        </p:spPr>
        <p:txBody>
          <a:bodyPr lIns="0" tIns="0" rIns="0" bIns="0" rtlCol="0" anchor="t">
            <a:spAutoFit/>
          </a:bodyPr>
          <a:lstStyle/>
          <a:p>
            <a:pPr marL="457200" indent="-457200">
              <a:lnSpc>
                <a:spcPts val="3500"/>
              </a:lnSpc>
              <a:buFont typeface="Arial" panose="020B0604020202020204" pitchFamily="34" charset="0"/>
              <a:buChar char="•"/>
            </a:pPr>
            <a:r>
              <a:rPr lang="en-US" sz="2800" dirty="0">
                <a:latin typeface="Helvetica Neue" panose="02000503000000020004" pitchFamily="2" charset="0"/>
                <a:ea typeface="Helvetica Neue" panose="02000503000000020004" pitchFamily="2" charset="0"/>
                <a:cs typeface="Helvetica Neue" panose="02000503000000020004" pitchFamily="2" charset="0"/>
              </a:rPr>
              <a:t>Finalize draft LCAP based on educational partner input and Board study session feedback</a:t>
            </a:r>
          </a:p>
          <a:p>
            <a:pPr marL="457200" indent="-457200">
              <a:lnSpc>
                <a:spcPts val="3500"/>
              </a:lnSpc>
              <a:buFont typeface="Arial" panose="020B0604020202020204" pitchFamily="34" charset="0"/>
              <a:buChar char="•"/>
            </a:pPr>
            <a:r>
              <a:rPr lang="en-US" sz="2800" dirty="0">
                <a:latin typeface="Helvetica Neue" panose="02000503000000020004" pitchFamily="2" charset="0"/>
                <a:ea typeface="Helvetica Neue" panose="02000503000000020004" pitchFamily="2" charset="0"/>
                <a:cs typeface="Helvetica Neue" panose="02000503000000020004" pitchFamily="2" charset="0"/>
              </a:rPr>
              <a:t>Post draft for public review at District Advisory Council and District English Learner Advisory Council meetings</a:t>
            </a:r>
          </a:p>
          <a:p>
            <a:pPr marL="457200" indent="-457200">
              <a:lnSpc>
                <a:spcPts val="3500"/>
              </a:lnSpc>
              <a:buFont typeface="Arial" panose="020B0604020202020204" pitchFamily="34" charset="0"/>
              <a:buChar char="•"/>
            </a:pPr>
            <a:r>
              <a:rPr lang="en-US" sz="2800" dirty="0">
                <a:latin typeface="Helvetica Neue" panose="02000503000000020004" pitchFamily="2" charset="0"/>
                <a:ea typeface="Helvetica Neue" panose="02000503000000020004" pitchFamily="2" charset="0"/>
                <a:cs typeface="Helvetica Neue" panose="02000503000000020004" pitchFamily="2" charset="0"/>
              </a:rPr>
              <a:t>Hold required public hearing on June 3</a:t>
            </a:r>
          </a:p>
          <a:p>
            <a:pPr marL="457200" indent="-457200">
              <a:lnSpc>
                <a:spcPts val="3500"/>
              </a:lnSpc>
              <a:buFont typeface="Arial" panose="020B0604020202020204" pitchFamily="34" charset="0"/>
              <a:buChar char="•"/>
            </a:pPr>
            <a:r>
              <a:rPr lang="en-US" sz="2800" dirty="0">
                <a:latin typeface="Helvetica Neue" panose="02000503000000020004" pitchFamily="2" charset="0"/>
                <a:ea typeface="Helvetica Neue" panose="02000503000000020004" pitchFamily="2" charset="0"/>
                <a:cs typeface="Helvetica Neue" panose="02000503000000020004" pitchFamily="2" charset="0"/>
              </a:rPr>
              <a:t>Present final LCAP for Board adoption on June 17</a:t>
            </a:r>
          </a:p>
          <a:p>
            <a:pPr marL="457200" indent="-457200">
              <a:lnSpc>
                <a:spcPts val="3500"/>
              </a:lnSpc>
              <a:buFont typeface="Arial" panose="020B0604020202020204" pitchFamily="34" charset="0"/>
              <a:buChar char="•"/>
            </a:pPr>
            <a:r>
              <a:rPr lang="en-US" sz="2800" dirty="0">
                <a:latin typeface="Helvetica Neue" panose="02000503000000020004" pitchFamily="2" charset="0"/>
                <a:ea typeface="Helvetica Neue" panose="02000503000000020004" pitchFamily="2" charset="0"/>
                <a:cs typeface="Helvetica Neue" panose="02000503000000020004" pitchFamily="2" charset="0"/>
              </a:rPr>
              <a:t>Submit Board adopted to LCAP to SJCOE for approval</a:t>
            </a:r>
          </a:p>
          <a:p>
            <a:pPr marL="457200" indent="-457200">
              <a:lnSpc>
                <a:spcPts val="3500"/>
              </a:lnSpc>
              <a:buFont typeface="Arial" panose="020B0604020202020204" pitchFamily="34" charset="0"/>
              <a:buChar char="•"/>
            </a:pPr>
            <a:r>
              <a:rPr lang="en-US" sz="2800" dirty="0">
                <a:latin typeface="Helvetica Neue" panose="02000503000000020004" pitchFamily="2" charset="0"/>
                <a:ea typeface="Helvetica Neue" panose="02000503000000020004" pitchFamily="2" charset="0"/>
                <a:cs typeface="Helvetica Neue" panose="02000503000000020004" pitchFamily="2" charset="0"/>
              </a:rPr>
              <a:t>Share adopted plan with educational partners and prepare for implementation beginning July 1</a:t>
            </a:r>
            <a:endParaRPr lang="en-US" sz="25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1" name="Slide Number Placeholder 10">
            <a:extLst>
              <a:ext uri="{FF2B5EF4-FFF2-40B4-BE49-F238E27FC236}">
                <a16:creationId xmlns:a16="http://schemas.microsoft.com/office/drawing/2014/main" id="{CB611FDB-B8D4-1FDC-D553-3C50296C3CA3}"/>
              </a:ext>
            </a:extLst>
          </p:cNvPr>
          <p:cNvSpPr>
            <a:spLocks noGrp="1"/>
          </p:cNvSpPr>
          <p:nvPr>
            <p:ph type="sldNum" sz="quarter" idx="12"/>
          </p:nvPr>
        </p:nvSpPr>
        <p:spPr>
          <a:xfrm>
            <a:off x="7301474" y="7359050"/>
            <a:ext cx="2133600" cy="365125"/>
          </a:xfrm>
        </p:spPr>
        <p:txBody>
          <a:bodyPr/>
          <a:lstStyle/>
          <a:p>
            <a:r>
              <a:rPr lang="en-US" dirty="0"/>
              <a:t>20</a:t>
            </a:r>
          </a:p>
        </p:txBody>
      </p:sp>
    </p:spTree>
    <p:extLst>
      <p:ext uri="{BB962C8B-B14F-4D97-AF65-F5344CB8AC3E}">
        <p14:creationId xmlns:p14="http://schemas.microsoft.com/office/powerpoint/2010/main" val="30147356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B9347-C1B0-B754-2917-280EA650082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80A4362-FE52-EA81-C795-0382F1BE51E4}"/>
              </a:ext>
              <a:ext uri="{C183D7F6-B498-43B3-948B-1728B52AA6E4}">
                <adec:decorative xmlns:adec="http://schemas.microsoft.com/office/drawing/2017/decorative" val="1"/>
              </a:ext>
            </a:extLst>
          </p:cNvPr>
          <p:cNvGrpSpPr/>
          <p:nvPr/>
        </p:nvGrpSpPr>
        <p:grpSpPr>
          <a:xfrm>
            <a:off x="-533400" y="7322897"/>
            <a:ext cx="11429999" cy="449503"/>
            <a:chOff x="0" y="0"/>
            <a:chExt cx="4912313" cy="215250"/>
          </a:xfrm>
        </p:grpSpPr>
        <p:sp>
          <p:nvSpPr>
            <p:cNvPr id="3" name="Freeform 3">
              <a:extLst>
                <a:ext uri="{FF2B5EF4-FFF2-40B4-BE49-F238E27FC236}">
                  <a16:creationId xmlns:a16="http://schemas.microsoft.com/office/drawing/2014/main" id="{3E035CF9-2725-D61E-1E65-5D2A8E06C5BA}"/>
                </a:ext>
              </a:extLst>
            </p:cNvPr>
            <p:cNvSpPr/>
            <p:nvPr/>
          </p:nvSpPr>
          <p:spPr>
            <a:xfrm>
              <a:off x="0" y="0"/>
              <a:ext cx="4912313" cy="215250"/>
            </a:xfrm>
            <a:custGeom>
              <a:avLst/>
              <a:gdLst/>
              <a:ahLst/>
              <a:cxnLst/>
              <a:rect l="l" t="t" r="r" b="b"/>
              <a:pathLst>
                <a:path w="4912313" h="215250">
                  <a:moveTo>
                    <a:pt x="0" y="0"/>
                  </a:moveTo>
                  <a:lnTo>
                    <a:pt x="4912313" y="0"/>
                  </a:lnTo>
                  <a:lnTo>
                    <a:pt x="4912313" y="215250"/>
                  </a:lnTo>
                  <a:lnTo>
                    <a:pt x="0" y="215250"/>
                  </a:lnTo>
                  <a:close/>
                </a:path>
              </a:pathLst>
            </a:custGeom>
            <a:solidFill>
              <a:srgbClr val="7FB439"/>
            </a:solidFill>
          </p:spPr>
          <p:txBody>
            <a:bodyPr/>
            <a:lstStyle/>
            <a:p>
              <a:endParaRPr lang="en-US"/>
            </a:p>
          </p:txBody>
        </p:sp>
        <p:sp>
          <p:nvSpPr>
            <p:cNvPr id="4" name="TextBox 4">
              <a:extLst>
                <a:ext uri="{FF2B5EF4-FFF2-40B4-BE49-F238E27FC236}">
                  <a16:creationId xmlns:a16="http://schemas.microsoft.com/office/drawing/2014/main" id="{4DBA9D35-6926-3FF1-3D34-D15FF45ED07D}"/>
                </a:ext>
              </a:extLst>
            </p:cNvPr>
            <p:cNvSpPr txBox="1"/>
            <p:nvPr/>
          </p:nvSpPr>
          <p:spPr>
            <a:xfrm>
              <a:off x="0" y="-28575"/>
              <a:ext cx="812800" cy="841375"/>
            </a:xfrm>
            <a:prstGeom prst="rect">
              <a:avLst/>
            </a:prstGeom>
          </p:spPr>
          <p:txBody>
            <a:bodyPr lIns="27940" tIns="27940" rIns="27940" bIns="27940" rtlCol="0" anchor="ctr"/>
            <a:lstStyle/>
            <a:p>
              <a:pPr algn="ctr">
                <a:lnSpc>
                  <a:spcPts val="1848"/>
                </a:lnSpc>
              </a:pPr>
              <a:endParaRPr/>
            </a:p>
          </p:txBody>
        </p:sp>
      </p:grpSp>
      <p:pic>
        <p:nvPicPr>
          <p:cNvPr id="5" name="Picture 5">
            <a:extLst>
              <a:ext uri="{FF2B5EF4-FFF2-40B4-BE49-F238E27FC236}">
                <a16:creationId xmlns:a16="http://schemas.microsoft.com/office/drawing/2014/main" id="{56EB2B88-14DC-9BEC-B1C8-CDB6758C86F1}"/>
              </a:ex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623326" y="7381834"/>
            <a:ext cx="266640" cy="319559"/>
          </a:xfrm>
          <a:prstGeom prst="rect">
            <a:avLst/>
          </a:prstGeom>
        </p:spPr>
      </p:pic>
      <p:sp>
        <p:nvSpPr>
          <p:cNvPr id="6" name="TextBox 6">
            <a:extLst>
              <a:ext uri="{FF2B5EF4-FFF2-40B4-BE49-F238E27FC236}">
                <a16:creationId xmlns:a16="http://schemas.microsoft.com/office/drawing/2014/main" id="{983D7570-0100-8281-1BD1-1CD4427E03DB}"/>
              </a:ext>
            </a:extLst>
          </p:cNvPr>
          <p:cNvSpPr txBox="1">
            <a:spLocks noGrp="1"/>
          </p:cNvSpPr>
          <p:nvPr>
            <p:ph type="title" idx="4294967295"/>
          </p:nvPr>
        </p:nvSpPr>
        <p:spPr>
          <a:xfrm>
            <a:off x="304800" y="672465"/>
            <a:ext cx="9601200" cy="86248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699"/>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7030A0"/>
                </a:solidFill>
                <a:effectLst/>
                <a:uLnTx/>
                <a:uFillTx/>
                <a:latin typeface="Helvetica Neue" panose="02000503000000020004" pitchFamily="2" charset="0"/>
                <a:ea typeface="Helvetica Neue" panose="02000503000000020004" pitchFamily="2" charset="0"/>
                <a:cs typeface="Helvetica Neue" panose="02000503000000020004" pitchFamily="2" charset="0"/>
              </a:rPr>
              <a:t>QUESTIONS</a:t>
            </a:r>
            <a:endParaRPr kumimoji="0" lang="en-US" sz="3200" b="1" i="0" u="none" strike="noStrike" kern="1200" cap="none" spc="175" normalizeH="0" baseline="0" noProof="0" dirty="0">
              <a:ln>
                <a:noFill/>
              </a:ln>
              <a:solidFill>
                <a:srgbClr val="7030A0"/>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9" name="Picture 8" descr="Person with idea concept">
            <a:extLst>
              <a:ext uri="{FF2B5EF4-FFF2-40B4-BE49-F238E27FC236}">
                <a16:creationId xmlns:a16="http://schemas.microsoft.com/office/drawing/2014/main" id="{D5E64044-D471-6FE9-F6C2-54DDED66E620}"/>
              </a:ext>
            </a:extLst>
          </p:cNvPr>
          <p:cNvPicPr>
            <a:picLocks noChangeAspect="1"/>
          </p:cNvPicPr>
          <p:nvPr/>
        </p:nvPicPr>
        <p:blipFill>
          <a:blip r:embed="rId4"/>
          <a:stretch>
            <a:fillRect/>
          </a:stretch>
        </p:blipFill>
        <p:spPr>
          <a:xfrm>
            <a:off x="3008224" y="3733800"/>
            <a:ext cx="4194351" cy="2796234"/>
          </a:xfrm>
          <a:prstGeom prst="rect">
            <a:avLst/>
          </a:prstGeom>
        </p:spPr>
      </p:pic>
      <p:sp>
        <p:nvSpPr>
          <p:cNvPr id="11" name="Slide Number Placeholder 10">
            <a:extLst>
              <a:ext uri="{FF2B5EF4-FFF2-40B4-BE49-F238E27FC236}">
                <a16:creationId xmlns:a16="http://schemas.microsoft.com/office/drawing/2014/main" id="{84E528C3-F96C-B342-79DA-43CE4D0B477C}"/>
              </a:ext>
            </a:extLst>
          </p:cNvPr>
          <p:cNvSpPr>
            <a:spLocks noGrp="1"/>
          </p:cNvSpPr>
          <p:nvPr>
            <p:ph type="sldNum" sz="quarter" idx="12"/>
          </p:nvPr>
        </p:nvSpPr>
        <p:spPr>
          <a:xfrm>
            <a:off x="7301474" y="7359050"/>
            <a:ext cx="2133600" cy="365125"/>
          </a:xfrm>
        </p:spPr>
        <p:txBody>
          <a:bodyPr/>
          <a:lstStyle/>
          <a:p>
            <a:r>
              <a:rPr lang="en-US" dirty="0"/>
              <a:t>21</a:t>
            </a:r>
          </a:p>
        </p:txBody>
      </p:sp>
      <p:sp>
        <p:nvSpPr>
          <p:cNvPr id="12" name="TextBox 8">
            <a:extLst>
              <a:ext uri="{FF2B5EF4-FFF2-40B4-BE49-F238E27FC236}">
                <a16:creationId xmlns:a16="http://schemas.microsoft.com/office/drawing/2014/main" id="{768823E2-39AD-1D89-69C2-533C4F223D61}"/>
              </a:ext>
            </a:extLst>
          </p:cNvPr>
          <p:cNvSpPr txBox="1"/>
          <p:nvPr/>
        </p:nvSpPr>
        <p:spPr>
          <a:xfrm>
            <a:off x="533400" y="1981200"/>
            <a:ext cx="8726672" cy="877484"/>
          </a:xfrm>
          <a:prstGeom prst="rect">
            <a:avLst/>
          </a:prstGeom>
        </p:spPr>
        <p:txBody>
          <a:bodyPr lIns="0" tIns="0" rIns="0" bIns="0" rtlCol="0" anchor="t">
            <a:spAutoFit/>
          </a:bodyPr>
          <a:lstStyle/>
          <a:p>
            <a:pPr marL="457200" indent="-457200">
              <a:lnSpc>
                <a:spcPts val="3500"/>
              </a:lnSpc>
              <a:buFont typeface="Arial" panose="020B0604020202020204" pitchFamily="34" charset="0"/>
              <a:buChar char="•"/>
            </a:pPr>
            <a:r>
              <a:rPr lang="en-US" sz="2800" dirty="0"/>
              <a:t>Do you have any questions about the LCAP Update for Year 2 of the 3-Year Cycle?</a:t>
            </a:r>
            <a:endParaRPr lang="en-US" sz="25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1002543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522E91"/>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4285143" y="2398086"/>
            <a:ext cx="1488114" cy="1488114"/>
            <a:chOff x="0" y="0"/>
            <a:chExt cx="812800" cy="812800"/>
          </a:xfrm>
        </p:grpSpPr>
        <p:sp>
          <p:nvSpPr>
            <p:cNvPr id="3" name="Freeform 3"/>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txBody>
            <a:bodyPr/>
            <a:lstStyle/>
            <a:p>
              <a:endParaRPr lang="en-US"/>
            </a:p>
          </p:txBody>
        </p:sp>
        <p:sp>
          <p:nvSpPr>
            <p:cNvPr id="4" name="TextBox 4"/>
            <p:cNvSpPr txBox="1"/>
            <p:nvPr/>
          </p:nvSpPr>
          <p:spPr>
            <a:xfrm>
              <a:off x="76200" y="57150"/>
              <a:ext cx="660400" cy="679450"/>
            </a:xfrm>
            <a:prstGeom prst="rect">
              <a:avLst/>
            </a:prstGeom>
          </p:spPr>
          <p:txBody>
            <a:bodyPr lIns="16683" tIns="16683" rIns="16683" bIns="16683" rtlCol="0" anchor="ctr"/>
            <a:lstStyle/>
            <a:p>
              <a:pPr algn="ctr">
                <a:lnSpc>
                  <a:spcPts val="955"/>
                </a:lnSpc>
              </a:pPr>
              <a:endParaRPr/>
            </a:p>
          </p:txBody>
        </p:sp>
      </p:grpSp>
      <p:pic>
        <p:nvPicPr>
          <p:cNvPr id="5" name="Picture 5">
            <a:extLst>
              <a:ext uri="{C183D7F6-B498-43B3-948B-1728B52AA6E4}">
                <adec:decorative xmlns:adec="http://schemas.microsoft.com/office/drawing/2017/decorative" val="1"/>
              </a:ext>
            </a:extLst>
          </p:cNvPr>
          <p:cNvPicPr>
            <a:picLocks noChangeAspect="1"/>
          </p:cNvPicPr>
          <p:nvPr/>
        </p:nvPicPr>
        <p:blipFill>
          <a:blip r:embed="rId2"/>
          <a:srcRect/>
          <a:stretch>
            <a:fillRect/>
          </a:stretch>
        </p:blipFill>
        <p:spPr>
          <a:xfrm>
            <a:off x="4537426" y="2493831"/>
            <a:ext cx="983547" cy="1180729"/>
          </a:xfrm>
          <a:prstGeom prst="rect">
            <a:avLst/>
          </a:prstGeom>
        </p:spPr>
      </p:pic>
      <p:sp>
        <p:nvSpPr>
          <p:cNvPr id="7" name="Slide Number Placeholder 6">
            <a:extLst>
              <a:ext uri="{FF2B5EF4-FFF2-40B4-BE49-F238E27FC236}">
                <a16:creationId xmlns:a16="http://schemas.microsoft.com/office/drawing/2014/main" id="{5747F2B3-C0E6-150A-9A49-2FB1A572778E}"/>
              </a:ext>
            </a:extLst>
          </p:cNvPr>
          <p:cNvSpPr>
            <a:spLocks noGrp="1"/>
          </p:cNvSpPr>
          <p:nvPr>
            <p:ph type="sldNum" sz="quarter" idx="12"/>
          </p:nvPr>
        </p:nvSpPr>
        <p:spPr/>
        <p:txBody>
          <a:bodyPr/>
          <a:lstStyle/>
          <a:p>
            <a:fld id="{B6F15528-21DE-4FAA-801E-634DDDAF4B2B}" type="slidenum">
              <a:rPr lang="en-US" smtClean="0">
                <a:solidFill>
                  <a:schemeClr val="accent4">
                    <a:lumMod val="50000"/>
                  </a:schemeClr>
                </a:solidFill>
              </a:rPr>
              <a:pPr/>
              <a:t>21</a:t>
            </a:fld>
            <a:endParaRPr lang="en-US">
              <a:solidFill>
                <a:schemeClr val="accent4">
                  <a:lumMod val="50000"/>
                </a:schemeClr>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CB183CF07656F4A91B33B422A397D53" ma:contentTypeVersion="15" ma:contentTypeDescription="Create a new document." ma:contentTypeScope="" ma:versionID="83b77ee47ecdbfd2a2efba80ab46680f">
  <xsd:schema xmlns:xsd="http://www.w3.org/2001/XMLSchema" xmlns:xs="http://www.w3.org/2001/XMLSchema" xmlns:p="http://schemas.microsoft.com/office/2006/metadata/properties" xmlns:ns2="72cb02c1-5247-4314-92c5-d723d65d0e84" xmlns:ns3="873e7c18-17e7-4dfd-8618-3116a1e7d134" targetNamespace="http://schemas.microsoft.com/office/2006/metadata/properties" ma:root="true" ma:fieldsID="05cc244aee44761b6ef4f1a9f02cdc9b" ns2:_="" ns3:_="">
    <xsd:import namespace="72cb02c1-5247-4314-92c5-d723d65d0e84"/>
    <xsd:import namespace="873e7c18-17e7-4dfd-8618-3116a1e7d13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cb02c1-5247-4314-92c5-d723d65d0e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25d53e71-566c-48f4-b30c-65c2fe6cda64"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73e7c18-17e7-4dfd-8618-3116a1e7d134"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f8b7e36-bad3-43e0-9430-72e16d57ff2c}" ma:internalName="TaxCatchAll" ma:showField="CatchAllData" ma:web="873e7c18-17e7-4dfd-8618-3116a1e7d134">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2cb02c1-5247-4314-92c5-d723d65d0e84">
      <Terms xmlns="http://schemas.microsoft.com/office/infopath/2007/PartnerControls"/>
    </lcf76f155ced4ddcb4097134ff3c332f>
    <TaxCatchAll xmlns="873e7c18-17e7-4dfd-8618-3116a1e7d13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7EAE17D-116E-4E65-823B-FBC39A716B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cb02c1-5247-4314-92c5-d723d65d0e84"/>
    <ds:schemaRef ds:uri="873e7c18-17e7-4dfd-8618-3116a1e7d13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FF4C365-5212-4F42-AD2B-3C6D36EAF3CF}">
  <ds:schemaRefs>
    <ds:schemaRef ds:uri="http://schemas.microsoft.com/office/2006/metadata/properties"/>
    <ds:schemaRef ds:uri="http://schemas.microsoft.com/office/infopath/2007/PartnerControls"/>
    <ds:schemaRef ds:uri="72cb02c1-5247-4314-92c5-d723d65d0e84"/>
    <ds:schemaRef ds:uri="873e7c18-17e7-4dfd-8618-3116a1e7d134"/>
  </ds:schemaRefs>
</ds:datastoreItem>
</file>

<file path=customXml/itemProps3.xml><?xml version="1.0" encoding="utf-8"?>
<ds:datastoreItem xmlns:ds="http://schemas.openxmlformats.org/officeDocument/2006/customXml" ds:itemID="{B573F1AF-2412-4A87-ACDC-F4F623A1E9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803</TotalTime>
  <Words>1490</Words>
  <Application>Microsoft Office PowerPoint</Application>
  <PresentationFormat>Custom</PresentationFormat>
  <Paragraphs>197</Paragraphs>
  <Slides>22</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Calibri</vt:lpstr>
      <vt:lpstr>Helvetica Neue</vt:lpstr>
      <vt:lpstr>Courier New</vt:lpstr>
      <vt:lpstr>Arial</vt:lpstr>
      <vt:lpstr>Office Theme</vt:lpstr>
      <vt:lpstr>LCAP Update</vt:lpstr>
      <vt:lpstr>Executive Summary</vt:lpstr>
      <vt:lpstr>LCAP – YEAR 2 OF 3-YEAR CYCLE</vt:lpstr>
      <vt:lpstr>LCAP DEVELOPMENT AND ENGAGEMENT</vt:lpstr>
      <vt:lpstr>EDUCATIONAL PARTNER MEETINGS</vt:lpstr>
      <vt:lpstr>EDUCATIONAL PARTNER MEETINGS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PARTNER INPUT SHAPED LCAP ACTIONS</vt:lpstr>
      <vt:lpstr>LCAP RECOMMENDATIONS</vt:lpstr>
      <vt:lpstr>LCAP RECOMMENDATIONS</vt:lpstr>
      <vt:lpstr>NEXT STEPS – 2025-2026 LCAP DEVELOPMENT</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Template_07.14.22_V2</dc:title>
  <dc:creator>Rafael Ceja (Educational Services Area 2)</dc:creator>
  <cp:lastModifiedBy>Marci Lewis (Educational Services Area 2)</cp:lastModifiedBy>
  <cp:revision>36</cp:revision>
  <cp:lastPrinted>2022-07-14T23:16:16Z</cp:lastPrinted>
  <dcterms:created xsi:type="dcterms:W3CDTF">2006-08-16T00:00:00Z</dcterms:created>
  <dcterms:modified xsi:type="dcterms:W3CDTF">2025-05-15T21:27:18Z</dcterms:modified>
  <dc:identifier>DAFGO_FR7zI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0x0101009CB183CF07656F4A91B33B422A397D53</vt:lpwstr>
  </property>
  <property fmtid="{D5CDD505-2E9C-101B-9397-08002B2CF9AE}" pid="3" name="MediaServiceImageTags">
    <vt:lpwstr/>
  </property>
</Properties>
</file>